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736" r:id="rId2"/>
    <p:sldMasterId id="2147483649" r:id="rId3"/>
    <p:sldMasterId id="2147483723" r:id="rId4"/>
  </p:sldMasterIdLst>
  <p:notesMasterIdLst>
    <p:notesMasterId r:id="rId44"/>
  </p:notesMasterIdLst>
  <p:sldIdLst>
    <p:sldId id="256" r:id="rId5"/>
    <p:sldId id="3179" r:id="rId6"/>
    <p:sldId id="814" r:id="rId7"/>
    <p:sldId id="990" r:id="rId8"/>
    <p:sldId id="3170" r:id="rId9"/>
    <p:sldId id="3221" r:id="rId10"/>
    <p:sldId id="3220" r:id="rId11"/>
    <p:sldId id="3230" r:id="rId12"/>
    <p:sldId id="3231" r:id="rId13"/>
    <p:sldId id="988" r:id="rId14"/>
    <p:sldId id="3232" r:id="rId15"/>
    <p:sldId id="342" r:id="rId16"/>
    <p:sldId id="3204" r:id="rId17"/>
    <p:sldId id="3227" r:id="rId18"/>
    <p:sldId id="3228" r:id="rId19"/>
    <p:sldId id="3233" r:id="rId20"/>
    <p:sldId id="3234" r:id="rId21"/>
    <p:sldId id="261" r:id="rId22"/>
    <p:sldId id="3241" r:id="rId23"/>
    <p:sldId id="302" r:id="rId24"/>
    <p:sldId id="284" r:id="rId25"/>
    <p:sldId id="330" r:id="rId26"/>
    <p:sldId id="293" r:id="rId27"/>
    <p:sldId id="292" r:id="rId28"/>
    <p:sldId id="3237" r:id="rId29"/>
    <p:sldId id="3191" r:id="rId30"/>
    <p:sldId id="259" r:id="rId31"/>
    <p:sldId id="3192" r:id="rId32"/>
    <p:sldId id="1224" r:id="rId33"/>
    <p:sldId id="1233" r:id="rId34"/>
    <p:sldId id="1068" r:id="rId35"/>
    <p:sldId id="1184" r:id="rId36"/>
    <p:sldId id="3196" r:id="rId37"/>
    <p:sldId id="3238" r:id="rId38"/>
    <p:sldId id="3216" r:id="rId39"/>
    <p:sldId id="3240" r:id="rId40"/>
    <p:sldId id="3239" r:id="rId41"/>
    <p:sldId id="3202" r:id="rId42"/>
    <p:sldId id="288" r:id="rId43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5pPr>
    <a:lvl6pPr marL="2286000" algn="l" defTabSz="914400" rtl="0" eaLnBrk="1" latinLnBrk="0" hangingPunct="1"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6pPr>
    <a:lvl7pPr marL="2743200" algn="l" defTabSz="914400" rtl="0" eaLnBrk="1" latinLnBrk="0" hangingPunct="1"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7pPr>
    <a:lvl8pPr marL="3200400" algn="l" defTabSz="914400" rtl="0" eaLnBrk="1" latinLnBrk="0" hangingPunct="1"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8pPr>
    <a:lvl9pPr marL="3657600" algn="l" defTabSz="914400" rtl="0" eaLnBrk="1" latinLnBrk="0" hangingPunct="1">
      <a:defRPr sz="2200" kern="1200">
        <a:solidFill>
          <a:srgbClr val="000000"/>
        </a:solidFill>
        <a:latin typeface="Humanist 777 Bold BT" charset="0"/>
        <a:ea typeface="Humanist 777 Bold BT" charset="0"/>
        <a:cs typeface="Humanist 777 Bold BT" charset="0"/>
        <a:sym typeface="Humanist 777 Bold B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 autoAdjust="0"/>
    <p:restoredTop sz="93741" autoAdjust="0"/>
  </p:normalViewPr>
  <p:slideViewPr>
    <p:cSldViewPr>
      <p:cViewPr varScale="1">
        <p:scale>
          <a:sx n="59" d="100"/>
          <a:sy n="59" d="100"/>
        </p:scale>
        <p:origin x="115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7B71B-9009-4F6D-AB50-A3D1A87E26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6F10BD4-E185-492E-9BD7-DC3C3159F091}">
      <dgm:prSet phldrT="[Texto]" custT="1"/>
      <dgm:spPr>
        <a:solidFill>
          <a:srgbClr val="008000"/>
        </a:solidFill>
      </dgm:spPr>
      <dgm:t>
        <a:bodyPr/>
        <a:lstStyle/>
        <a:p>
          <a:r>
            <a:rPr lang="pt-BR" sz="2400" b="1" dirty="0">
              <a:solidFill>
                <a:schemeClr val="tx1"/>
              </a:solidFill>
            </a:rPr>
            <a:t>Floresta</a:t>
          </a:r>
        </a:p>
      </dgm:t>
    </dgm:pt>
    <dgm:pt modelId="{F17A95B9-AE1D-484C-A0C5-33E469202EB2}" type="parTrans" cxnId="{F0E018A4-037F-4728-8FA3-6987B34FBAD5}">
      <dgm:prSet/>
      <dgm:spPr/>
      <dgm:t>
        <a:bodyPr/>
        <a:lstStyle/>
        <a:p>
          <a:endParaRPr lang="pt-BR"/>
        </a:p>
      </dgm:t>
    </dgm:pt>
    <dgm:pt modelId="{65877DE9-E5DC-4D72-9AD4-20A191B9D35D}" type="sibTrans" cxnId="{F0E018A4-037F-4728-8FA3-6987B34FBAD5}">
      <dgm:prSet/>
      <dgm:spPr/>
      <dgm:t>
        <a:bodyPr/>
        <a:lstStyle/>
        <a:p>
          <a:endParaRPr lang="pt-BR"/>
        </a:p>
      </dgm:t>
    </dgm:pt>
    <dgm:pt modelId="{D11D4776-D6FB-4EE5-874F-E7BA4E89AE59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600" b="1" dirty="0">
              <a:solidFill>
                <a:schemeClr val="tx1"/>
              </a:solidFill>
            </a:rPr>
            <a:t>Corte Seletivo</a:t>
          </a:r>
        </a:p>
      </dgm:t>
    </dgm:pt>
    <dgm:pt modelId="{6F6A57F2-3C3F-4B85-985B-70BB87D2FA54}" type="parTrans" cxnId="{9353B9DA-1B1C-40E5-B0C3-68BD795A512C}">
      <dgm:prSet/>
      <dgm:spPr/>
      <dgm:t>
        <a:bodyPr/>
        <a:lstStyle/>
        <a:p>
          <a:endParaRPr lang="pt-BR"/>
        </a:p>
      </dgm:t>
    </dgm:pt>
    <dgm:pt modelId="{65665C93-1F22-4A80-8500-47D0EBADFDBD}" type="sibTrans" cxnId="{9353B9DA-1B1C-40E5-B0C3-68BD795A512C}">
      <dgm:prSet/>
      <dgm:spPr/>
      <dgm:t>
        <a:bodyPr/>
        <a:lstStyle/>
        <a:p>
          <a:endParaRPr lang="pt-BR"/>
        </a:p>
      </dgm:t>
    </dgm:pt>
    <dgm:pt modelId="{8B4FAA18-BA0E-4761-8BC4-4E3E960DB601}">
      <dgm:prSet phldrT="[Texto]" custT="1"/>
      <dgm:spPr>
        <a:solidFill>
          <a:srgbClr val="CC3300"/>
        </a:solidFill>
      </dgm:spPr>
      <dgm:t>
        <a:bodyPr/>
        <a:lstStyle/>
        <a:p>
          <a:r>
            <a:rPr lang="pt-BR" sz="2400" b="1" dirty="0">
              <a:solidFill>
                <a:schemeClr val="tx1"/>
              </a:solidFill>
            </a:rPr>
            <a:t>Fogo</a:t>
          </a:r>
          <a:endParaRPr lang="pt-BR" sz="1600" b="1" dirty="0">
            <a:solidFill>
              <a:schemeClr val="tx1"/>
            </a:solidFill>
          </a:endParaRPr>
        </a:p>
      </dgm:t>
    </dgm:pt>
    <dgm:pt modelId="{6592ECD5-B398-4007-84C9-C8D0638570A0}" type="parTrans" cxnId="{3A37571E-DE6F-45FD-8373-CD4B7B384A4E}">
      <dgm:prSet/>
      <dgm:spPr/>
      <dgm:t>
        <a:bodyPr/>
        <a:lstStyle/>
        <a:p>
          <a:endParaRPr lang="pt-BR"/>
        </a:p>
      </dgm:t>
    </dgm:pt>
    <dgm:pt modelId="{26D7FBDB-13D4-44EF-8C42-205C442C7942}" type="sibTrans" cxnId="{3A37571E-DE6F-45FD-8373-CD4B7B384A4E}">
      <dgm:prSet/>
      <dgm:spPr/>
      <dgm:t>
        <a:bodyPr/>
        <a:lstStyle/>
        <a:p>
          <a:endParaRPr lang="pt-BR"/>
        </a:p>
      </dgm:t>
    </dgm:pt>
    <dgm:pt modelId="{2358567A-7075-4B79-B549-F6B0F5C98EAA}">
      <dgm:prSet custT="1"/>
      <dgm:spPr>
        <a:solidFill>
          <a:srgbClr val="FFC000"/>
        </a:solidFill>
      </dgm:spPr>
      <dgm:t>
        <a:bodyPr/>
        <a:lstStyle/>
        <a:p>
          <a:r>
            <a:rPr lang="pt-BR" sz="1800" b="1" dirty="0">
              <a:solidFill>
                <a:schemeClr val="tx1"/>
              </a:solidFill>
            </a:rPr>
            <a:t>Corte Raso</a:t>
          </a:r>
        </a:p>
      </dgm:t>
    </dgm:pt>
    <dgm:pt modelId="{8150FE70-BD0E-420D-82F6-2C9627B55915}" type="parTrans" cxnId="{24ABA2AD-6713-4D75-843B-EC82FDC1CCF2}">
      <dgm:prSet/>
      <dgm:spPr/>
      <dgm:t>
        <a:bodyPr/>
        <a:lstStyle/>
        <a:p>
          <a:endParaRPr lang="pt-BR"/>
        </a:p>
      </dgm:t>
    </dgm:pt>
    <dgm:pt modelId="{9DB250FC-8A97-492F-83E9-E09D4E06300B}" type="sibTrans" cxnId="{24ABA2AD-6713-4D75-843B-EC82FDC1CCF2}">
      <dgm:prSet/>
      <dgm:spPr/>
      <dgm:t>
        <a:bodyPr/>
        <a:lstStyle/>
        <a:p>
          <a:endParaRPr lang="pt-BR"/>
        </a:p>
      </dgm:t>
    </dgm:pt>
    <dgm:pt modelId="{3AF88103-D9ED-4747-A599-AD4FA71B16F1}">
      <dgm:prSet custT="1"/>
      <dgm:spPr>
        <a:solidFill>
          <a:srgbClr val="FFFF00"/>
        </a:solidFill>
      </dgm:spPr>
      <dgm:t>
        <a:bodyPr/>
        <a:lstStyle/>
        <a:p>
          <a:r>
            <a:rPr lang="pt-BR" sz="1600" b="1" dirty="0">
              <a:solidFill>
                <a:schemeClr val="tx1"/>
              </a:solidFill>
            </a:rPr>
            <a:t>Agricultura Pastagem</a:t>
          </a:r>
        </a:p>
      </dgm:t>
    </dgm:pt>
    <dgm:pt modelId="{082CC989-390E-49E2-98BD-EBBE4DB22564}" type="parTrans" cxnId="{6A96A381-760D-43B8-9DCA-60B4455EF6A8}">
      <dgm:prSet/>
      <dgm:spPr/>
      <dgm:t>
        <a:bodyPr/>
        <a:lstStyle/>
        <a:p>
          <a:endParaRPr lang="pt-BR"/>
        </a:p>
      </dgm:t>
    </dgm:pt>
    <dgm:pt modelId="{7EFC4504-980C-4309-9E86-5F11C0CF7425}" type="sibTrans" cxnId="{6A96A381-760D-43B8-9DCA-60B4455EF6A8}">
      <dgm:prSet/>
      <dgm:spPr/>
      <dgm:t>
        <a:bodyPr/>
        <a:lstStyle/>
        <a:p>
          <a:endParaRPr lang="pt-BR"/>
        </a:p>
      </dgm:t>
    </dgm:pt>
    <dgm:pt modelId="{755AFA18-BD55-4C67-96C6-A3C82331AC90}" type="pres">
      <dgm:prSet presAssocID="{31B7B71B-9009-4F6D-AB50-A3D1A87E261F}" presName="Name0" presStyleCnt="0">
        <dgm:presLayoutVars>
          <dgm:dir/>
          <dgm:animLvl val="lvl"/>
          <dgm:resizeHandles val="exact"/>
        </dgm:presLayoutVars>
      </dgm:prSet>
      <dgm:spPr/>
    </dgm:pt>
    <dgm:pt modelId="{1FC30C51-C6C3-4868-AC4B-0BD9DFA8B7D6}" type="pres">
      <dgm:prSet presAssocID="{46F10BD4-E185-492E-9BD7-DC3C3159F091}" presName="parTxOnly" presStyleLbl="node1" presStyleIdx="0" presStyleCnt="5" custScaleX="168460" custScaleY="110734" custLinFactNeighborX="12167" custLinFactNeighborY="0">
        <dgm:presLayoutVars>
          <dgm:chMax val="0"/>
          <dgm:chPref val="0"/>
          <dgm:bulletEnabled val="1"/>
        </dgm:presLayoutVars>
      </dgm:prSet>
      <dgm:spPr/>
    </dgm:pt>
    <dgm:pt modelId="{E26FDCD1-B581-4386-9DC1-130B214715F3}" type="pres">
      <dgm:prSet presAssocID="{65877DE9-E5DC-4D72-9AD4-20A191B9D35D}" presName="parTxOnlySpace" presStyleCnt="0"/>
      <dgm:spPr/>
    </dgm:pt>
    <dgm:pt modelId="{539A97C2-18B2-4744-A071-1ADEB5EF050F}" type="pres">
      <dgm:prSet presAssocID="{D11D4776-D6FB-4EE5-874F-E7BA4E89AE59}" presName="parTxOnly" presStyleLbl="node1" presStyleIdx="1" presStyleCnt="5" custLinFactNeighborX="12167" custLinFactNeighborY="0">
        <dgm:presLayoutVars>
          <dgm:chMax val="0"/>
          <dgm:chPref val="0"/>
          <dgm:bulletEnabled val="1"/>
        </dgm:presLayoutVars>
      </dgm:prSet>
      <dgm:spPr/>
    </dgm:pt>
    <dgm:pt modelId="{77577DE5-6A5A-4A60-8A6D-D7C5B760432B}" type="pres">
      <dgm:prSet presAssocID="{65665C93-1F22-4A80-8500-47D0EBADFDBD}" presName="parTxOnlySpace" presStyleCnt="0"/>
      <dgm:spPr/>
    </dgm:pt>
    <dgm:pt modelId="{89CFD884-9008-47AE-B6D9-824B8019FF9B}" type="pres">
      <dgm:prSet presAssocID="{8B4FAA18-BA0E-4761-8BC4-4E3E960DB601}" presName="parTxOnly" presStyleLbl="node1" presStyleIdx="2" presStyleCnt="5" custLinFactNeighborX="12167" custLinFactNeighborY="0">
        <dgm:presLayoutVars>
          <dgm:chMax val="0"/>
          <dgm:chPref val="0"/>
          <dgm:bulletEnabled val="1"/>
        </dgm:presLayoutVars>
      </dgm:prSet>
      <dgm:spPr/>
    </dgm:pt>
    <dgm:pt modelId="{3DFA25ED-FCE8-4095-A8B9-5CDB592591EC}" type="pres">
      <dgm:prSet presAssocID="{26D7FBDB-13D4-44EF-8C42-205C442C7942}" presName="parTxOnlySpace" presStyleCnt="0"/>
      <dgm:spPr/>
    </dgm:pt>
    <dgm:pt modelId="{3DD790FE-455A-4C98-A6AF-2A3AD797DAC1}" type="pres">
      <dgm:prSet presAssocID="{2358567A-7075-4B79-B549-F6B0F5C98EAA}" presName="parTxOnly" presStyleLbl="node1" presStyleIdx="3" presStyleCnt="5" custLinFactNeighborX="12167" custLinFactNeighborY="0">
        <dgm:presLayoutVars>
          <dgm:chMax val="0"/>
          <dgm:chPref val="0"/>
          <dgm:bulletEnabled val="1"/>
        </dgm:presLayoutVars>
      </dgm:prSet>
      <dgm:spPr/>
    </dgm:pt>
    <dgm:pt modelId="{EF003FC2-E412-48A5-AA16-E0978E5D868A}" type="pres">
      <dgm:prSet presAssocID="{9DB250FC-8A97-492F-83E9-E09D4E06300B}" presName="parTxOnlySpace" presStyleCnt="0"/>
      <dgm:spPr/>
    </dgm:pt>
    <dgm:pt modelId="{419476D6-1339-4059-BF5E-DD07615C8F7D}" type="pres">
      <dgm:prSet presAssocID="{3AF88103-D9ED-4747-A599-AD4FA71B16F1}" presName="parTxOnly" presStyleLbl="node1" presStyleIdx="4" presStyleCnt="5" custScaleX="128706">
        <dgm:presLayoutVars>
          <dgm:chMax val="0"/>
          <dgm:chPref val="0"/>
          <dgm:bulletEnabled val="1"/>
        </dgm:presLayoutVars>
      </dgm:prSet>
      <dgm:spPr/>
    </dgm:pt>
  </dgm:ptLst>
  <dgm:cxnLst>
    <dgm:cxn modelId="{3A37571E-DE6F-45FD-8373-CD4B7B384A4E}" srcId="{31B7B71B-9009-4F6D-AB50-A3D1A87E261F}" destId="{8B4FAA18-BA0E-4761-8BC4-4E3E960DB601}" srcOrd="2" destOrd="0" parTransId="{6592ECD5-B398-4007-84C9-C8D0638570A0}" sibTransId="{26D7FBDB-13D4-44EF-8C42-205C442C7942}"/>
    <dgm:cxn modelId="{DB9A295B-75BE-44B7-8079-A2AB8981D37B}" type="presOf" srcId="{3AF88103-D9ED-4747-A599-AD4FA71B16F1}" destId="{419476D6-1339-4059-BF5E-DD07615C8F7D}" srcOrd="0" destOrd="0" presId="urn:microsoft.com/office/officeart/2005/8/layout/chevron1"/>
    <dgm:cxn modelId="{76902B69-71BB-4E5A-976B-15285D46EAB7}" type="presOf" srcId="{8B4FAA18-BA0E-4761-8BC4-4E3E960DB601}" destId="{89CFD884-9008-47AE-B6D9-824B8019FF9B}" srcOrd="0" destOrd="0" presId="urn:microsoft.com/office/officeart/2005/8/layout/chevron1"/>
    <dgm:cxn modelId="{B238FB4C-9FF1-4113-854F-C930A4D0D3C1}" type="presOf" srcId="{46F10BD4-E185-492E-9BD7-DC3C3159F091}" destId="{1FC30C51-C6C3-4868-AC4B-0BD9DFA8B7D6}" srcOrd="0" destOrd="0" presId="urn:microsoft.com/office/officeart/2005/8/layout/chevron1"/>
    <dgm:cxn modelId="{6A96A381-760D-43B8-9DCA-60B4455EF6A8}" srcId="{31B7B71B-9009-4F6D-AB50-A3D1A87E261F}" destId="{3AF88103-D9ED-4747-A599-AD4FA71B16F1}" srcOrd="4" destOrd="0" parTransId="{082CC989-390E-49E2-98BD-EBBE4DB22564}" sibTransId="{7EFC4504-980C-4309-9E86-5F11C0CF7425}"/>
    <dgm:cxn modelId="{F0E018A4-037F-4728-8FA3-6987B34FBAD5}" srcId="{31B7B71B-9009-4F6D-AB50-A3D1A87E261F}" destId="{46F10BD4-E185-492E-9BD7-DC3C3159F091}" srcOrd="0" destOrd="0" parTransId="{F17A95B9-AE1D-484C-A0C5-33E469202EB2}" sibTransId="{65877DE9-E5DC-4D72-9AD4-20A191B9D35D}"/>
    <dgm:cxn modelId="{24ABA2AD-6713-4D75-843B-EC82FDC1CCF2}" srcId="{31B7B71B-9009-4F6D-AB50-A3D1A87E261F}" destId="{2358567A-7075-4B79-B549-F6B0F5C98EAA}" srcOrd="3" destOrd="0" parTransId="{8150FE70-BD0E-420D-82F6-2C9627B55915}" sibTransId="{9DB250FC-8A97-492F-83E9-E09D4E06300B}"/>
    <dgm:cxn modelId="{710CAAB0-2DB8-42FB-A928-70CF7AA5728B}" type="presOf" srcId="{D11D4776-D6FB-4EE5-874F-E7BA4E89AE59}" destId="{539A97C2-18B2-4744-A071-1ADEB5EF050F}" srcOrd="0" destOrd="0" presId="urn:microsoft.com/office/officeart/2005/8/layout/chevron1"/>
    <dgm:cxn modelId="{8162FEC1-643D-4734-8611-10587B35F72E}" type="presOf" srcId="{2358567A-7075-4B79-B549-F6B0F5C98EAA}" destId="{3DD790FE-455A-4C98-A6AF-2A3AD797DAC1}" srcOrd="0" destOrd="0" presId="urn:microsoft.com/office/officeart/2005/8/layout/chevron1"/>
    <dgm:cxn modelId="{9353B9DA-1B1C-40E5-B0C3-68BD795A512C}" srcId="{31B7B71B-9009-4F6D-AB50-A3D1A87E261F}" destId="{D11D4776-D6FB-4EE5-874F-E7BA4E89AE59}" srcOrd="1" destOrd="0" parTransId="{6F6A57F2-3C3F-4B85-985B-70BB87D2FA54}" sibTransId="{65665C93-1F22-4A80-8500-47D0EBADFDBD}"/>
    <dgm:cxn modelId="{1FCB6CFC-FDD1-44A6-BC01-927B1D326E06}" type="presOf" srcId="{31B7B71B-9009-4F6D-AB50-A3D1A87E261F}" destId="{755AFA18-BD55-4C67-96C6-A3C82331AC90}" srcOrd="0" destOrd="0" presId="urn:microsoft.com/office/officeart/2005/8/layout/chevron1"/>
    <dgm:cxn modelId="{694E2909-E461-4D52-8447-B5762B1629F4}" type="presParOf" srcId="{755AFA18-BD55-4C67-96C6-A3C82331AC90}" destId="{1FC30C51-C6C3-4868-AC4B-0BD9DFA8B7D6}" srcOrd="0" destOrd="0" presId="urn:microsoft.com/office/officeart/2005/8/layout/chevron1"/>
    <dgm:cxn modelId="{DC95075B-21F5-4839-AC8F-74C423BB6BAA}" type="presParOf" srcId="{755AFA18-BD55-4C67-96C6-A3C82331AC90}" destId="{E26FDCD1-B581-4386-9DC1-130B214715F3}" srcOrd="1" destOrd="0" presId="urn:microsoft.com/office/officeart/2005/8/layout/chevron1"/>
    <dgm:cxn modelId="{5E796A71-440E-4DD5-A7E1-0B098E4E67E4}" type="presParOf" srcId="{755AFA18-BD55-4C67-96C6-A3C82331AC90}" destId="{539A97C2-18B2-4744-A071-1ADEB5EF050F}" srcOrd="2" destOrd="0" presId="urn:microsoft.com/office/officeart/2005/8/layout/chevron1"/>
    <dgm:cxn modelId="{3C6F5D75-8267-4DFD-AF6A-415934A1583C}" type="presParOf" srcId="{755AFA18-BD55-4C67-96C6-A3C82331AC90}" destId="{77577DE5-6A5A-4A60-8A6D-D7C5B760432B}" srcOrd="3" destOrd="0" presId="urn:microsoft.com/office/officeart/2005/8/layout/chevron1"/>
    <dgm:cxn modelId="{FFC78DF6-33A4-4846-AFF1-806B5AB9B056}" type="presParOf" srcId="{755AFA18-BD55-4C67-96C6-A3C82331AC90}" destId="{89CFD884-9008-47AE-B6D9-824B8019FF9B}" srcOrd="4" destOrd="0" presId="urn:microsoft.com/office/officeart/2005/8/layout/chevron1"/>
    <dgm:cxn modelId="{055C94DB-35B6-4B6F-85E0-49B365E6A12D}" type="presParOf" srcId="{755AFA18-BD55-4C67-96C6-A3C82331AC90}" destId="{3DFA25ED-FCE8-4095-A8B9-5CDB592591EC}" srcOrd="5" destOrd="0" presId="urn:microsoft.com/office/officeart/2005/8/layout/chevron1"/>
    <dgm:cxn modelId="{EB45DBBA-E652-4A83-B4FF-F207379D4622}" type="presParOf" srcId="{755AFA18-BD55-4C67-96C6-A3C82331AC90}" destId="{3DD790FE-455A-4C98-A6AF-2A3AD797DAC1}" srcOrd="6" destOrd="0" presId="urn:microsoft.com/office/officeart/2005/8/layout/chevron1"/>
    <dgm:cxn modelId="{310EFE0E-80A2-45ED-BF4F-FD299BBEEB1D}" type="presParOf" srcId="{755AFA18-BD55-4C67-96C6-A3C82331AC90}" destId="{EF003FC2-E412-48A5-AA16-E0978E5D868A}" srcOrd="7" destOrd="0" presId="urn:microsoft.com/office/officeart/2005/8/layout/chevron1"/>
    <dgm:cxn modelId="{4606F244-788F-4F44-ACB8-99459F135650}" type="presParOf" srcId="{755AFA18-BD55-4C67-96C6-A3C82331AC90}" destId="{419476D6-1339-4059-BF5E-DD07615C8F7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30C51-C6C3-4868-AC4B-0BD9DFA8B7D6}">
      <dsp:nvSpPr>
        <dsp:cNvPr id="0" name=""/>
        <dsp:cNvSpPr/>
      </dsp:nvSpPr>
      <dsp:spPr>
        <a:xfrm>
          <a:off x="19483" y="165084"/>
          <a:ext cx="2577972" cy="677832"/>
        </a:xfrm>
        <a:prstGeom prst="chevron">
          <a:avLst/>
        </a:prstGeom>
        <a:solidFill>
          <a:srgbClr val="008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solidFill>
                <a:schemeClr val="tx1"/>
              </a:solidFill>
            </a:rPr>
            <a:t>Floresta</a:t>
          </a:r>
        </a:p>
      </dsp:txBody>
      <dsp:txXfrm>
        <a:off x="358399" y="165084"/>
        <a:ext cx="1900140" cy="677832"/>
      </dsp:txXfrm>
    </dsp:sp>
    <dsp:sp modelId="{539A97C2-18B2-4744-A071-1ADEB5EF050F}">
      <dsp:nvSpPr>
        <dsp:cNvPr id="0" name=""/>
        <dsp:cNvSpPr/>
      </dsp:nvSpPr>
      <dsp:spPr>
        <a:xfrm>
          <a:off x="2444423" y="197937"/>
          <a:ext cx="1530317" cy="612126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tx1"/>
              </a:solidFill>
            </a:rPr>
            <a:t>Corte Seletivo</a:t>
          </a:r>
        </a:p>
      </dsp:txBody>
      <dsp:txXfrm>
        <a:off x="2750486" y="197937"/>
        <a:ext cx="918191" cy="612126"/>
      </dsp:txXfrm>
    </dsp:sp>
    <dsp:sp modelId="{89CFD884-9008-47AE-B6D9-824B8019FF9B}">
      <dsp:nvSpPr>
        <dsp:cNvPr id="0" name=""/>
        <dsp:cNvSpPr/>
      </dsp:nvSpPr>
      <dsp:spPr>
        <a:xfrm>
          <a:off x="3821708" y="197937"/>
          <a:ext cx="1530317" cy="612126"/>
        </a:xfrm>
        <a:prstGeom prst="chevron">
          <a:avLst/>
        </a:prstGeom>
        <a:solidFill>
          <a:srgbClr val="CC33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solidFill>
                <a:schemeClr val="tx1"/>
              </a:solidFill>
            </a:rPr>
            <a:t>Fogo</a:t>
          </a:r>
          <a:endParaRPr lang="pt-BR" sz="1600" b="1" kern="1200" dirty="0">
            <a:solidFill>
              <a:schemeClr val="tx1"/>
            </a:solidFill>
          </a:endParaRPr>
        </a:p>
      </dsp:txBody>
      <dsp:txXfrm>
        <a:off x="4127771" y="197937"/>
        <a:ext cx="918191" cy="612126"/>
      </dsp:txXfrm>
    </dsp:sp>
    <dsp:sp modelId="{3DD790FE-455A-4C98-A6AF-2A3AD797DAC1}">
      <dsp:nvSpPr>
        <dsp:cNvPr id="0" name=""/>
        <dsp:cNvSpPr/>
      </dsp:nvSpPr>
      <dsp:spPr>
        <a:xfrm>
          <a:off x="5198994" y="197937"/>
          <a:ext cx="1530317" cy="61212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Corte Raso</a:t>
          </a:r>
        </a:p>
      </dsp:txBody>
      <dsp:txXfrm>
        <a:off x="5505057" y="197937"/>
        <a:ext cx="918191" cy="612126"/>
      </dsp:txXfrm>
    </dsp:sp>
    <dsp:sp modelId="{419476D6-1339-4059-BF5E-DD07615C8F7D}">
      <dsp:nvSpPr>
        <dsp:cNvPr id="0" name=""/>
        <dsp:cNvSpPr/>
      </dsp:nvSpPr>
      <dsp:spPr>
        <a:xfrm>
          <a:off x="6557660" y="197937"/>
          <a:ext cx="1969609" cy="612126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tx1"/>
              </a:solidFill>
            </a:rPr>
            <a:t>Agricultura Pastagem</a:t>
          </a:r>
        </a:p>
      </dsp:txBody>
      <dsp:txXfrm>
        <a:off x="6863723" y="197937"/>
        <a:ext cx="1357483" cy="612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B4803687-C3CF-C0F4-3D2B-BE196CEF1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C96CEA9B-3BB1-FADB-24F9-98BDC4FC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pt-BR" altLang="pt-BR" noProof="0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pt-BR" altLang="pt-BR" noProof="0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pt-BR" altLang="pt-BR" noProof="0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pt-BR" altLang="pt-BR" noProof="0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00"/>
      </a:spcBef>
      <a:spcAft>
        <a:spcPct val="0"/>
      </a:spcAft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indent="228600" algn="l" rtl="0" eaLnBrk="0" fontAlgn="base" hangingPunct="0">
      <a:spcBef>
        <a:spcPts val="400"/>
      </a:spcBef>
      <a:spcAft>
        <a:spcPct val="0"/>
      </a:spcAft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indent="457200" algn="l" rtl="0" eaLnBrk="0" fontAlgn="base" hangingPunct="0">
      <a:spcBef>
        <a:spcPts val="400"/>
      </a:spcBef>
      <a:spcAft>
        <a:spcPct val="0"/>
      </a:spcAft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indent="685800" algn="l" rtl="0" eaLnBrk="0" fontAlgn="base" hangingPunct="0">
      <a:spcBef>
        <a:spcPts val="400"/>
      </a:spcBef>
      <a:spcAft>
        <a:spcPct val="0"/>
      </a:spcAft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indent="914400" algn="l" rtl="0" eaLnBrk="0" fontAlgn="base" hangingPunct="0">
      <a:spcBef>
        <a:spcPts val="400"/>
      </a:spcBef>
      <a:spcAft>
        <a:spcPct val="0"/>
      </a:spcAft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CC6A89DD-2CE0-9A7A-3B2C-7567C2ADB11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819" tIns="49410" rIns="98819" bIns="49410" anchor="b"/>
          <a:lstStyle>
            <a:lvl1pPr defTabSz="9874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874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874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874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874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fld id="{4EA67319-B2C0-4E27-A631-843B4B1EFCB1}" type="slidenum">
              <a:rPr lang="pt-PT" altLang="pt-BR" sz="1300">
                <a:latin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</a:t>
            </a:fld>
            <a:endParaRPr lang="pt-PT" altLang="pt-BR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7">
            <a:extLst>
              <a:ext uri="{FF2B5EF4-FFF2-40B4-BE49-F238E27FC236}">
                <a16:creationId xmlns:a16="http://schemas.microsoft.com/office/drawing/2014/main" id="{66066426-AA65-6E1D-8966-6EE67C330C7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4" tIns="49518" rIns="99034" bIns="49518" anchor="b"/>
          <a:lstStyle>
            <a:lvl1pPr defTabSz="990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BFEF9CE8-D178-4470-A91F-A8C3085707E6}" type="slidenum">
              <a:rPr lang="pt-BR" altLang="pt-BR" sz="1300">
                <a:latin typeface="Arial" panose="020B0604020202020204" pitchFamily="34" charset="0"/>
              </a:rPr>
              <a:pPr algn="r" eaLnBrk="1" hangingPunct="1"/>
              <a:t>3</a:t>
            </a:fld>
            <a:endParaRPr lang="pt-BR" altLang="pt-BR" sz="1300">
              <a:latin typeface="Arial" panose="020B0604020202020204" pitchFamily="34" charset="0"/>
            </a:endParaRPr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F2B3339F-A5ED-19B6-D878-5CEE86D70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E675BBEA-4F65-1C29-F64C-BD99F2697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4" tIns="49518" rIns="99034" bIns="49518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b248058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b248058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b248058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b248058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>
            <a:extLst>
              <a:ext uri="{FF2B5EF4-FFF2-40B4-BE49-F238E27FC236}">
                <a16:creationId xmlns:a16="http://schemas.microsoft.com/office/drawing/2014/main" id="{B83A876D-6289-AA8C-097C-714FD6F1DF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Espaço Reservado para Anotações 2">
            <a:extLst>
              <a:ext uri="{FF2B5EF4-FFF2-40B4-BE49-F238E27FC236}">
                <a16:creationId xmlns:a16="http://schemas.microsoft.com/office/drawing/2014/main" id="{4EBDF854-E09E-CCCA-F473-1D5A140CE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685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42253486-2DA0-F8CA-CC86-F0C829B68A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BA04D358-3D79-C845-FBA9-5A2E40781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A03A0D03-5D89-10D7-8C31-3405EC21B86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fld id="{A618106E-A7A2-41CF-B671-AF1471FB3082}" type="slidenum">
              <a:rPr lang="pt-BR" altLang="pt-BR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468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fld id="{B455C7EF-4BA6-4E99-9CBF-4EC16F34C12B}" type="slidenum">
              <a:rPr lang="en-US" sz="1300" smtClean="0"/>
              <a:pPr algn="r">
                <a:defRPr/>
              </a:pPr>
              <a:t>10</a:t>
            </a:fld>
            <a:endParaRPr lang="en-US" sz="13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defTabSz="990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fld id="{63D59A5C-3B80-485A-B199-EA5F86CAA1EA}" type="slidenum">
              <a:rPr lang="en-US" sz="1300" smtClean="0"/>
              <a:pPr algn="r">
                <a:defRPr/>
              </a:pPr>
              <a:t>11</a:t>
            </a:fld>
            <a:endParaRPr lang="en-US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F5AD097E-59E4-9ED0-CBE5-1A26D0BB153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D91080-0F7F-45A6-8F7E-183C7DAC8AD2}" type="slidenum">
              <a:rPr lang="pt-BR" altLang="pt-BR" sz="2200">
                <a:ea typeface="Arial Unicode MS"/>
                <a:cs typeface="Arial Unicode MS"/>
                <a:sym typeface="Humanist 777 Bold BT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pt-BR" altLang="pt-BR" sz="2200">
              <a:ea typeface="Arial Unicode MS"/>
              <a:cs typeface="Arial Unicode MS"/>
              <a:sym typeface="Humanist 777 Bold BT" charset="0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F127C4F5-0029-D7AE-376C-B00581360D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F4D489A2-14BF-2CA5-B250-94D774B5B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pt-BR"/>
              <a:t>IBAMA – Brazilian Institute of Enviroment and natural resources</a:t>
            </a:r>
          </a:p>
          <a:p>
            <a:r>
              <a:rPr lang="en-US" altLang="pt-BR"/>
              <a:t>Brazilian environmental law enforcement authority at the federal level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DC891-28AB-4069-B096-DA86147BC13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02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7108db6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7108db6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7108db6e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e7108db6e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268759"/>
            <a:ext cx="6858000" cy="22412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9285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3467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0488"/>
            <a:ext cx="2057400" cy="67675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0488"/>
            <a:ext cx="6019800" cy="676751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06452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 - com marca do Gove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286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mtClean="0"/>
              <a:pPr algn="r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951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>
            <a:extLst>
              <a:ext uri="{FF2B5EF4-FFF2-40B4-BE49-F238E27FC236}">
                <a16:creationId xmlns:a16="http://schemas.microsoft.com/office/drawing/2014/main" id="{FB6F16A4-D70F-CF4E-7EFA-4A0AD42A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6200775"/>
            <a:ext cx="37719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268759"/>
            <a:ext cx="6858000" cy="22412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5390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785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9268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46099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89654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7297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25" y="5555"/>
            <a:ext cx="7886700" cy="119119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368772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192684"/>
            <a:ext cx="3868737" cy="404462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368772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192684"/>
            <a:ext cx="3887788" cy="40446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72754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2729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785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1039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449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-166256"/>
            <a:ext cx="2949575" cy="1507023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1340768"/>
            <a:ext cx="4629150" cy="4752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484784"/>
            <a:ext cx="2949575" cy="46085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714231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7847B-4EAF-CE59-B626-D2A897AE81E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30238" y="-166688"/>
            <a:ext cx="2949575" cy="1508126"/>
          </a:xfrm>
          <a:prstGeom prst="rect">
            <a:avLst/>
          </a:prstGeom>
          <a:noFill/>
          <a:ln>
            <a:noFill/>
          </a:ln>
          <a:effectLst/>
        </p:spPr>
        <p:txBody>
          <a:bodyPr lIns="45720" rIns="45720" anchor="b"/>
          <a:lstStyle>
            <a:lvl1pPr algn="l" rtl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defRPr/>
            </a:pPr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1340767"/>
            <a:ext cx="4629150" cy="47525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>
              <a:sym typeface="Humanist 777 Bold BT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340767"/>
            <a:ext cx="2949575" cy="47525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281938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66911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0488"/>
            <a:ext cx="2057400" cy="67675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0488"/>
            <a:ext cx="6019800" cy="676751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261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45380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93347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EA0CD50-10C4-99C4-8CCB-D282486FAD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F5D9B-9F8A-4B31-9733-973254B5EEC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95461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886700" cy="69624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D149D5D-D7B3-CF62-14C5-02AA0E446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20E0-8B39-4256-9EBE-9CBEE31274A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3181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093113A-B019-6288-F25F-B9423F29C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35893-47F6-42C1-A749-64FD08716A4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47298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51D2E95-B622-288E-ECA1-A9822C2CC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42720-E49A-425E-B104-43BC7BA390C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410899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764704"/>
            <a:ext cx="7886700" cy="82391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28800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492896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28800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480716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FB77D-8C98-7955-EF4C-32026F51C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A18A6-9A5D-41E8-8D12-D5BA98F66CA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0882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00883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C9DEF43-08C8-5AE7-2018-A50FB75376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1A713-6C21-4D30-9D7E-334C3A58D78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38708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4C778C2-F2DF-95C0-E305-67CBC8AE4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44120-0396-4758-8096-DAC49D05B28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66465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1296144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1268760"/>
            <a:ext cx="4629150" cy="482453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636912"/>
            <a:ext cx="2949575" cy="345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96DF29-6D14-54BB-2F39-990B2A9CC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F5D5E-FC19-4250-B08A-1BA0AC62053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897348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062" y="1268760"/>
            <a:ext cx="2949575" cy="1220687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1268760"/>
            <a:ext cx="4629150" cy="482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>
              <a:sym typeface="Humanist 777 Bold BT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564904"/>
            <a:ext cx="2949575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298A371-D043-FEDF-D40D-8AA674A2B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4840C-2E71-4F77-9965-E82065BE134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87419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F2A3905-1670-C4BB-FB71-3565A52E0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B21C0-9BF7-492D-A1D1-8900E7CBE4D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0250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1268759"/>
            <a:ext cx="1971675" cy="490820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268759"/>
            <a:ext cx="5762625" cy="490820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26AE132-B7C5-0078-037B-6322E20C4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B5F34-C3A5-4325-A8F4-9D74F6D7B1A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71695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82C3A697-81D2-1251-832F-EFA9B67BC174}"/>
              </a:ext>
            </a:extLst>
          </p:cNvPr>
          <p:cNvCxnSpPr/>
          <p:nvPr/>
        </p:nvCxnSpPr>
        <p:spPr>
          <a:xfrm>
            <a:off x="1812925" y="3529013"/>
            <a:ext cx="64785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 13">
            <a:extLst>
              <a:ext uri="{FF2B5EF4-FFF2-40B4-BE49-F238E27FC236}">
                <a16:creationId xmlns:a16="http://schemas.microsoft.com/office/drawing/2014/main" id="{0809DE8B-1603-6400-4A36-68F8D72ABD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551613"/>
            <a:ext cx="6794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7">
            <a:extLst>
              <a:ext uri="{FF2B5EF4-FFF2-40B4-BE49-F238E27FC236}">
                <a16:creationId xmlns:a16="http://schemas.microsoft.com/office/drawing/2014/main" id="{ECED02BA-5290-119B-681A-00B923EC48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6262688"/>
            <a:ext cx="41275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8">
            <a:extLst>
              <a:ext uri="{FF2B5EF4-FFF2-40B4-BE49-F238E27FC236}">
                <a16:creationId xmlns:a16="http://schemas.microsoft.com/office/drawing/2014/main" id="{6EFF205F-8E70-6ACE-CFD7-AF61CED00C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6440488"/>
            <a:ext cx="2952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9">
            <a:extLst>
              <a:ext uri="{FF2B5EF4-FFF2-40B4-BE49-F238E27FC236}">
                <a16:creationId xmlns:a16="http://schemas.microsoft.com/office/drawing/2014/main" id="{F7E2CA50-FB90-B9CB-C310-ED0730C10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6472238"/>
            <a:ext cx="46513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20">
            <a:extLst>
              <a:ext uri="{FF2B5EF4-FFF2-40B4-BE49-F238E27FC236}">
                <a16:creationId xmlns:a16="http://schemas.microsoft.com/office/drawing/2014/main" id="{9413376C-9CB8-4612-BC54-B9E4BFB837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6594475"/>
            <a:ext cx="506413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3">
            <a:extLst>
              <a:ext uri="{FF2B5EF4-FFF2-40B4-BE49-F238E27FC236}">
                <a16:creationId xmlns:a16="http://schemas.microsoft.com/office/drawing/2014/main" id="{5D86B920-C295-5041-4D30-2D00B46FF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472238"/>
            <a:ext cx="68421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4">
            <a:extLst>
              <a:ext uri="{FF2B5EF4-FFF2-40B4-BE49-F238E27FC236}">
                <a16:creationId xmlns:a16="http://schemas.microsoft.com/office/drawing/2014/main" id="{D882D886-CD77-F219-8F72-903CC9151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6551613"/>
            <a:ext cx="295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5">
            <a:extLst>
              <a:ext uri="{FF2B5EF4-FFF2-40B4-BE49-F238E27FC236}">
                <a16:creationId xmlns:a16="http://schemas.microsoft.com/office/drawing/2014/main" id="{6F2F272C-AD19-705D-B447-D70FBA852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6559550"/>
            <a:ext cx="3302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6">
            <a:extLst>
              <a:ext uri="{FF2B5EF4-FFF2-40B4-BE49-F238E27FC236}">
                <a16:creationId xmlns:a16="http://schemas.microsoft.com/office/drawing/2014/main" id="{45653399-9837-37BD-7545-8BB77B529A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6565900"/>
            <a:ext cx="30321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0">
            <a:extLst>
              <a:ext uri="{FF2B5EF4-FFF2-40B4-BE49-F238E27FC236}">
                <a16:creationId xmlns:a16="http://schemas.microsoft.com/office/drawing/2014/main" id="{F54B7D74-BF17-ECFC-E347-3D2EE4C4425D}"/>
              </a:ext>
            </a:extLst>
          </p:cNvPr>
          <p:cNvSpPr txBox="1"/>
          <p:nvPr userDrawn="1"/>
        </p:nvSpPr>
        <p:spPr>
          <a:xfrm>
            <a:off x="5368925" y="6627813"/>
            <a:ext cx="2289175" cy="173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25" i="1" dirty="0"/>
              <a:t>3</a:t>
            </a:r>
            <a:r>
              <a:rPr lang="en-US" sz="525" i="1" baseline="30000" dirty="0"/>
              <a:t>ème</a:t>
            </a:r>
            <a:r>
              <a:rPr lang="en-US" sz="525" i="1" dirty="0"/>
              <a:t> </a:t>
            </a:r>
            <a:r>
              <a:rPr lang="en-US" sz="525" i="1" dirty="0" err="1"/>
              <a:t>Séminaire</a:t>
            </a:r>
            <a:r>
              <a:rPr lang="en-US" sz="525" i="1" dirty="0"/>
              <a:t> (</a:t>
            </a:r>
            <a:r>
              <a:rPr lang="en-US" sz="525" i="1" dirty="0" err="1"/>
              <a:t>séminaire</a:t>
            </a:r>
            <a:r>
              <a:rPr lang="en-US" sz="525" i="1" dirty="0"/>
              <a:t> final) – Cayenne, 26-30 </a:t>
            </a:r>
            <a:r>
              <a:rPr lang="en-US" sz="525" i="1" dirty="0" err="1"/>
              <a:t>juin</a:t>
            </a:r>
            <a:r>
              <a:rPr lang="en-US" sz="525" i="1" dirty="0"/>
              <a:t> 2023</a:t>
            </a:r>
            <a:endParaRPr lang="fr-FR" sz="525" i="1" dirty="0"/>
          </a:p>
        </p:txBody>
      </p:sp>
      <p:pic>
        <p:nvPicPr>
          <p:cNvPr id="15" name="Image 9">
            <a:extLst>
              <a:ext uri="{FF2B5EF4-FFF2-40B4-BE49-F238E27FC236}">
                <a16:creationId xmlns:a16="http://schemas.microsoft.com/office/drawing/2014/main" id="{698CAEBE-B0F8-CE7B-6F3C-1E67B44FAB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5725"/>
            <a:ext cx="13335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68120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lo_INPE_2023" type="secHead">
  <p:cSld name="Modelo_INPE_202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mtClean="0"/>
              <a:pPr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/>
          </a:p>
        </p:txBody>
      </p:sp>
      <p:sp>
        <p:nvSpPr>
          <p:cNvPr id="18" name="Google Shape;18;p3"/>
          <p:cNvSpPr/>
          <p:nvPr/>
        </p:nvSpPr>
        <p:spPr>
          <a:xfrm>
            <a:off x="-43500" y="-44829"/>
            <a:ext cx="8638061" cy="1083431"/>
          </a:xfrm>
          <a:custGeom>
            <a:avLst/>
            <a:gdLst/>
            <a:ahLst/>
            <a:cxnLst/>
            <a:rect l="l" t="t" r="r" b="b"/>
            <a:pathLst>
              <a:path w="13038582" h="1785874" extrusionOk="0">
                <a:moveTo>
                  <a:pt x="0" y="0"/>
                </a:moveTo>
                <a:lnTo>
                  <a:pt x="13038582" y="0"/>
                </a:lnTo>
                <a:lnTo>
                  <a:pt x="1303858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7FC1"/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6275634" y="-40763"/>
            <a:ext cx="2906131" cy="1088192"/>
          </a:xfrm>
          <a:custGeom>
            <a:avLst/>
            <a:gdLst/>
            <a:ahLst/>
            <a:cxnLst/>
            <a:rect l="l" t="t" r="r" b="b"/>
            <a:pathLst>
              <a:path w="4744704" h="1332480" extrusionOk="0">
                <a:moveTo>
                  <a:pt x="0" y="0"/>
                </a:moveTo>
                <a:lnTo>
                  <a:pt x="4744704" y="0"/>
                </a:lnTo>
                <a:lnTo>
                  <a:pt x="4744704" y="1332480"/>
                </a:lnTo>
                <a:lnTo>
                  <a:pt x="0" y="1332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69" b="-69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13" y="-52849"/>
            <a:ext cx="448319" cy="1089383"/>
          </a:xfrm>
          <a:custGeom>
            <a:avLst/>
            <a:gdLst/>
            <a:ahLst/>
            <a:cxnLst/>
            <a:rect l="l" t="t" r="r" b="b"/>
            <a:pathLst>
              <a:path w="979932" h="1785874" extrusionOk="0">
                <a:moveTo>
                  <a:pt x="0" y="0"/>
                </a:moveTo>
                <a:lnTo>
                  <a:pt x="979932" y="0"/>
                </a:lnTo>
                <a:lnTo>
                  <a:pt x="97993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95E3">
              <a:alpha val="43920"/>
            </a:srgbClr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13" y="491636"/>
            <a:ext cx="448319" cy="554995"/>
          </a:xfrm>
          <a:custGeom>
            <a:avLst/>
            <a:gdLst/>
            <a:ahLst/>
            <a:cxnLst/>
            <a:rect l="l" t="t" r="r" b="b"/>
            <a:pathLst>
              <a:path w="979932" h="909828" extrusionOk="0">
                <a:moveTo>
                  <a:pt x="0" y="0"/>
                </a:moveTo>
                <a:lnTo>
                  <a:pt x="979932" y="0"/>
                </a:lnTo>
                <a:lnTo>
                  <a:pt x="979932" y="909828"/>
                </a:lnTo>
                <a:lnTo>
                  <a:pt x="0" y="909828"/>
                </a:lnTo>
                <a:close/>
              </a:path>
            </a:pathLst>
          </a:custGeom>
          <a:solidFill>
            <a:srgbClr val="00A5FC">
              <a:alpha val="3882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99039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7">
            <a:extLst>
              <a:ext uri="{FF2B5EF4-FFF2-40B4-BE49-F238E27FC236}">
                <a16:creationId xmlns:a16="http://schemas.microsoft.com/office/drawing/2014/main" id="{9D8857A2-411C-382C-B489-80E4AA030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221413"/>
            <a:ext cx="26479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45380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93347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2D35731-C8E0-E339-294F-86BF40538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BD42F-4B37-4F19-8026-3380CABB5DC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88298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886700" cy="69624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AAE1E3-3A2C-7D7D-8EE6-226FC03FF6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09AC7-A734-4D2D-A362-C1A7D9EF7AD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8701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89654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386613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DC54283-09A2-4377-D204-13E3F288B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47D38-D1DD-466F-9910-37E62000912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3972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C036B8-38D7-6075-EAB9-055C844EF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C1212-DE5A-41D9-B251-7B79FFE1A0A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521050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764704"/>
            <a:ext cx="7886700" cy="823912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28800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492896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28800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480716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71CC6F-B08A-F757-1CC5-0F4EC303C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DC278-4FA1-475C-B4C7-D5157884F46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653923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E599AC2-8257-1718-8F4E-CBFBEC2F5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6F804-B9E1-4D30-80CF-A8F32BD81C1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9447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1296144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1268760"/>
            <a:ext cx="4629150" cy="482453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636912"/>
            <a:ext cx="2949575" cy="345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9B80AC-6BE8-FA1A-A18F-4F8CE43E4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2F98A-5D26-4A48-8AD1-DBD7B27719C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5888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062" y="1268760"/>
            <a:ext cx="2949575" cy="1220687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1268760"/>
            <a:ext cx="4629150" cy="4824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>
              <a:sym typeface="Humanist 777 Bold BT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564904"/>
            <a:ext cx="2949575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102E54-0B1E-9B24-D829-4202A057E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CAEA2-0BF6-432A-9579-631BEA7676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9310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764704"/>
            <a:ext cx="7886700" cy="92598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EE50912-A721-214E-FD49-8C9AB76F6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DAE7C-A903-4324-B58F-C87BD2BDA48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8300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1268759"/>
            <a:ext cx="1971675" cy="490820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268759"/>
            <a:ext cx="5762625" cy="490820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C0F2F9-10D0-A78D-25BA-D325274B4F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A121B-842E-450B-866D-058EC247EBF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91691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>
            <a:extLst>
              <a:ext uri="{FF2B5EF4-FFF2-40B4-BE49-F238E27FC236}">
                <a16:creationId xmlns:a16="http://schemas.microsoft.com/office/drawing/2014/main" id="{78C0CD92-0192-53FD-053E-3DAE9B3EA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221413"/>
            <a:ext cx="26479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32152955-175A-3CDB-6D6E-E39101D75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FCC27-EFEB-47B0-A5DC-BA2BE35DE43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5046521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25" y="5555"/>
            <a:ext cx="7886700" cy="119119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368772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192684"/>
            <a:ext cx="3868737" cy="404462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368772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192684"/>
            <a:ext cx="3887788" cy="40446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3824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0626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391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9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-166256"/>
            <a:ext cx="2949575" cy="1507023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1340768"/>
            <a:ext cx="4629150" cy="4752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484784"/>
            <a:ext cx="2949575" cy="46085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49113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442FD-8AA1-BB58-DE3D-5C518DC557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30238" y="-166688"/>
            <a:ext cx="2949575" cy="1508126"/>
          </a:xfrm>
          <a:prstGeom prst="rect">
            <a:avLst/>
          </a:prstGeom>
          <a:noFill/>
          <a:ln>
            <a:noFill/>
          </a:ln>
          <a:effectLst/>
        </p:spPr>
        <p:txBody>
          <a:bodyPr lIns="45720" rIns="45720" anchor="b"/>
          <a:lstStyle>
            <a:lvl1pPr algn="l" rtl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defRPr/>
            </a:pPr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1340767"/>
            <a:ext cx="4629150" cy="47525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>
              <a:sym typeface="Humanist 777 Bold BT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340767"/>
            <a:ext cx="2949575" cy="47525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842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98012B78-698D-8262-B7DC-4CFCB99EAB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325" y="1120775"/>
            <a:ext cx="7208838" cy="578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Rectangle 1">
            <a:extLst>
              <a:ext uri="{FF2B5EF4-FFF2-40B4-BE49-F238E27FC236}">
                <a16:creationId xmlns:a16="http://schemas.microsoft.com/office/drawing/2014/main" id="{4BEDAEFA-E36F-008C-0833-5C53696C045C}"/>
              </a:ext>
            </a:extLst>
          </p:cNvPr>
          <p:cNvSpPr>
            <a:spLocks/>
          </p:cNvSpPr>
          <p:nvPr/>
        </p:nvSpPr>
        <p:spPr bwMode="auto">
          <a:xfrm>
            <a:off x="-12700" y="-19050"/>
            <a:ext cx="9167813" cy="1255713"/>
          </a:xfrm>
          <a:prstGeom prst="rect">
            <a:avLst/>
          </a:prstGeom>
          <a:solidFill>
            <a:srgbClr val="007FC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959581F-710E-7FC1-E127-FAFC54B675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-15875"/>
            <a:ext cx="4448175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0" name="Rectangle 3">
            <a:extLst>
              <a:ext uri="{FF2B5EF4-FFF2-40B4-BE49-F238E27FC236}">
                <a16:creationId xmlns:a16="http://schemas.microsoft.com/office/drawing/2014/main" id="{6F08B2BA-A73A-E270-B617-5CAC44E0C27F}"/>
              </a:ext>
            </a:extLst>
          </p:cNvPr>
          <p:cNvSpPr>
            <a:spLocks/>
          </p:cNvSpPr>
          <p:nvPr/>
        </p:nvSpPr>
        <p:spPr bwMode="auto">
          <a:xfrm>
            <a:off x="-47625" y="-31750"/>
            <a:ext cx="688975" cy="1255713"/>
          </a:xfrm>
          <a:prstGeom prst="rect">
            <a:avLst/>
          </a:prstGeom>
          <a:solidFill>
            <a:srgbClr val="0095E3">
              <a:alpha val="43921"/>
            </a:srgbClr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E16EDBA4-01AC-C8A9-DDB5-32D57A2893E4}"/>
              </a:ext>
            </a:extLst>
          </p:cNvPr>
          <p:cNvSpPr>
            <a:spLocks/>
          </p:cNvSpPr>
          <p:nvPr/>
        </p:nvSpPr>
        <p:spPr bwMode="auto">
          <a:xfrm>
            <a:off x="-47625" y="596900"/>
            <a:ext cx="688975" cy="639763"/>
          </a:xfrm>
          <a:prstGeom prst="rect">
            <a:avLst/>
          </a:prstGeom>
          <a:solidFill>
            <a:srgbClr val="00A5FC">
              <a:alpha val="38823"/>
            </a:srgbClr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8268B8B-E806-7051-3506-A1101486D3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90488"/>
            <a:ext cx="8229600" cy="150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411C72AA-C29C-8446-0264-662FB6FD8C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39888"/>
            <a:ext cx="8229600" cy="45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umanist 777 Bold BT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umanist 777 Bold BT" charset="0"/>
              </a:rPr>
              <a:t>Second level</a:t>
            </a:r>
          </a:p>
          <a:p>
            <a:pPr lvl="2"/>
            <a:r>
              <a:rPr lang="pt-BR" altLang="pt-BR">
                <a:sym typeface="Humanist 777 Bold BT" charset="0"/>
              </a:rPr>
              <a:t>Third level</a:t>
            </a:r>
          </a:p>
          <a:p>
            <a:pPr lvl="3"/>
            <a:r>
              <a:rPr lang="pt-BR" altLang="pt-BR">
                <a:sym typeface="Humanist 777 Bold BT" charset="0"/>
              </a:rPr>
              <a:t>Fourth level</a:t>
            </a:r>
          </a:p>
          <a:p>
            <a:pPr lvl="4"/>
            <a:r>
              <a:rPr lang="pt-BR" altLang="pt-BR">
                <a:sym typeface="Humanist 777 Bold BT" charset="0"/>
              </a:rPr>
              <a:t>Fifth level</a:t>
            </a:r>
          </a:p>
        </p:txBody>
      </p:sp>
      <p:pic>
        <p:nvPicPr>
          <p:cNvPr id="1033" name="Imagem 1">
            <a:extLst>
              <a:ext uri="{FF2B5EF4-FFF2-40B4-BE49-F238E27FC236}">
                <a16:creationId xmlns:a16="http://schemas.microsoft.com/office/drawing/2014/main" id="{5F1125E5-0AC4-F142-A1D1-347112D8270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176963"/>
            <a:ext cx="3402013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59" r:id="rId9"/>
    <p:sldLayoutId id="2147484527" r:id="rId10"/>
    <p:sldLayoutId id="2147484528" r:id="rId11"/>
    <p:sldLayoutId id="2147484529" r:id="rId12"/>
    <p:sldLayoutId id="214748456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5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1pPr>
      <a:lvl2pPr marL="790575" indent="-333375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8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2pPr>
      <a:lvl3pPr marL="12334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65000"/>
        <a:buChar char="■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3pPr>
      <a:lvl4pPr marL="1771650" indent="-40005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4pPr>
      <a:lvl5pPr marL="21478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100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5F643A40-71C2-5614-2099-37ADE85D3F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325" y="1120775"/>
            <a:ext cx="7208838" cy="578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Rectangle 1">
            <a:extLst>
              <a:ext uri="{FF2B5EF4-FFF2-40B4-BE49-F238E27FC236}">
                <a16:creationId xmlns:a16="http://schemas.microsoft.com/office/drawing/2014/main" id="{380B236B-FD84-FCE3-C495-8FF3480F81A1}"/>
              </a:ext>
            </a:extLst>
          </p:cNvPr>
          <p:cNvSpPr>
            <a:spLocks/>
          </p:cNvSpPr>
          <p:nvPr/>
        </p:nvSpPr>
        <p:spPr bwMode="auto">
          <a:xfrm>
            <a:off x="-12700" y="-19050"/>
            <a:ext cx="9167813" cy="1255713"/>
          </a:xfrm>
          <a:prstGeom prst="rect">
            <a:avLst/>
          </a:prstGeom>
          <a:solidFill>
            <a:srgbClr val="007FC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23B4B73F-4452-D1EE-2C9D-1C61A6A591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-15875"/>
            <a:ext cx="4448175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0" name="Rectangle 3">
            <a:extLst>
              <a:ext uri="{FF2B5EF4-FFF2-40B4-BE49-F238E27FC236}">
                <a16:creationId xmlns:a16="http://schemas.microsoft.com/office/drawing/2014/main" id="{42FF984B-7A4E-FD08-DF7D-60E3C3CB77F7}"/>
              </a:ext>
            </a:extLst>
          </p:cNvPr>
          <p:cNvSpPr>
            <a:spLocks/>
          </p:cNvSpPr>
          <p:nvPr/>
        </p:nvSpPr>
        <p:spPr bwMode="auto">
          <a:xfrm>
            <a:off x="-47625" y="-31750"/>
            <a:ext cx="688975" cy="1255713"/>
          </a:xfrm>
          <a:prstGeom prst="rect">
            <a:avLst/>
          </a:prstGeom>
          <a:solidFill>
            <a:srgbClr val="0095E3">
              <a:alpha val="43921"/>
            </a:srgbClr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72830522-55CA-54B5-1C8B-E64CDF09A33F}"/>
              </a:ext>
            </a:extLst>
          </p:cNvPr>
          <p:cNvSpPr>
            <a:spLocks/>
          </p:cNvSpPr>
          <p:nvPr/>
        </p:nvSpPr>
        <p:spPr bwMode="auto">
          <a:xfrm>
            <a:off x="-47625" y="596900"/>
            <a:ext cx="688975" cy="639763"/>
          </a:xfrm>
          <a:prstGeom prst="rect">
            <a:avLst/>
          </a:prstGeom>
          <a:solidFill>
            <a:srgbClr val="00A5FC">
              <a:alpha val="38823"/>
            </a:srgbClr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7AA16368-B0AA-624E-1BBA-2D9521E6E3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90488"/>
            <a:ext cx="8229600" cy="150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2056" name="Rectangle 9">
            <a:extLst>
              <a:ext uri="{FF2B5EF4-FFF2-40B4-BE49-F238E27FC236}">
                <a16:creationId xmlns:a16="http://schemas.microsoft.com/office/drawing/2014/main" id="{BAD89330-92EA-2CCE-9ABB-DF1DD93904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39888"/>
            <a:ext cx="8229600" cy="45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umanist 777 Bold BT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umanist 777 Bold BT" charset="0"/>
              </a:rPr>
              <a:t>Second level</a:t>
            </a:r>
          </a:p>
          <a:p>
            <a:pPr lvl="2"/>
            <a:r>
              <a:rPr lang="pt-BR" altLang="pt-BR">
                <a:sym typeface="Humanist 777 Bold BT" charset="0"/>
              </a:rPr>
              <a:t>Third level</a:t>
            </a:r>
          </a:p>
          <a:p>
            <a:pPr lvl="3"/>
            <a:r>
              <a:rPr lang="pt-BR" altLang="pt-BR">
                <a:sym typeface="Humanist 777 Bold BT" charset="0"/>
              </a:rPr>
              <a:t>Fourth level</a:t>
            </a:r>
          </a:p>
          <a:p>
            <a:pPr lvl="4"/>
            <a:r>
              <a:rPr lang="pt-BR" altLang="pt-BR">
                <a:sym typeface="Humanist 777 Bold B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30" r:id="rId2"/>
    <p:sldLayoutId id="2147484531" r:id="rId3"/>
    <p:sldLayoutId id="2147484532" r:id="rId4"/>
    <p:sldLayoutId id="2147484533" r:id="rId5"/>
    <p:sldLayoutId id="2147484534" r:id="rId6"/>
    <p:sldLayoutId id="2147484535" r:id="rId7"/>
    <p:sldLayoutId id="2147484536" r:id="rId8"/>
    <p:sldLayoutId id="2147484561" r:id="rId9"/>
    <p:sldLayoutId id="2147484537" r:id="rId10"/>
    <p:sldLayoutId id="21474845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5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1pPr>
      <a:lvl2pPr marL="790575" indent="-333375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8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2pPr>
      <a:lvl3pPr marL="12334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65000"/>
        <a:buChar char="■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3pPr>
      <a:lvl4pPr marL="1771650" indent="-40005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4pPr>
      <a:lvl5pPr marL="21478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100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">
            <a:extLst>
              <a:ext uri="{FF2B5EF4-FFF2-40B4-BE49-F238E27FC236}">
                <a16:creationId xmlns:a16="http://schemas.microsoft.com/office/drawing/2014/main" id="{4498C10E-3984-E4DC-411A-9B15152669AD}"/>
              </a:ext>
            </a:extLst>
          </p:cNvPr>
          <p:cNvSpPr>
            <a:spLocks/>
          </p:cNvSpPr>
          <p:nvPr/>
        </p:nvSpPr>
        <p:spPr bwMode="auto">
          <a:xfrm>
            <a:off x="-125413" y="1223963"/>
            <a:ext cx="9394826" cy="4992687"/>
          </a:xfrm>
          <a:prstGeom prst="rect">
            <a:avLst/>
          </a:prstGeom>
          <a:solidFill>
            <a:srgbClr val="007FC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8085EE2B-E7D8-C2F3-76BB-84E23EF65D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1227138"/>
            <a:ext cx="44481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5">
            <a:extLst>
              <a:ext uri="{FF2B5EF4-FFF2-40B4-BE49-F238E27FC236}">
                <a16:creationId xmlns:a16="http://schemas.microsoft.com/office/drawing/2014/main" id="{BCE26413-C7F3-2F0C-EC08-F262CC18CC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0" y="552450"/>
            <a:ext cx="7658100" cy="614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772C3F94-5848-42F1-62DB-910EE14E92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323850" y="6405563"/>
            <a:ext cx="306388" cy="3063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45720" tIns="45720" rIns="4572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  <a:sym typeface="Arial Black" panose="020B0A04020102020204" pitchFamily="34" charset="0"/>
              </a:defRPr>
            </a:lvl1pPr>
          </a:lstStyle>
          <a:p>
            <a:pPr>
              <a:defRPr/>
            </a:pPr>
            <a:fld id="{30BD00B1-3CD0-4BD8-952E-C3BADC3DAFE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3078" name="Imagem 7">
            <a:extLst>
              <a:ext uri="{FF2B5EF4-FFF2-40B4-BE49-F238E27FC236}">
                <a16:creationId xmlns:a16="http://schemas.microsoft.com/office/drawing/2014/main" id="{B4753802-C861-E5B8-297A-0B4B642BF56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176963"/>
            <a:ext cx="3402013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Imagem 5">
            <a:extLst>
              <a:ext uri="{FF2B5EF4-FFF2-40B4-BE49-F238E27FC236}">
                <a16:creationId xmlns:a16="http://schemas.microsoft.com/office/drawing/2014/main" id="{1879F940-7E28-2D58-85C5-B73E839BA1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0"/>
            <a:ext cx="49958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62" r:id="rId12"/>
    <p:sldLayoutId id="214748456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5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1pPr>
      <a:lvl2pPr marL="790575" indent="-333375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8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2pPr>
      <a:lvl3pPr marL="12334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65000"/>
        <a:buChar char="■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3pPr>
      <a:lvl4pPr marL="1771650" indent="-40005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4pPr>
      <a:lvl5pPr marL="21478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100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4">
            <a:extLst>
              <a:ext uri="{FF2B5EF4-FFF2-40B4-BE49-F238E27FC236}">
                <a16:creationId xmlns:a16="http://schemas.microsoft.com/office/drawing/2014/main" id="{6C9FD50E-8A0A-CD82-BEE6-B807DA7D48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588"/>
            <a:ext cx="50323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">
            <a:extLst>
              <a:ext uri="{FF2B5EF4-FFF2-40B4-BE49-F238E27FC236}">
                <a16:creationId xmlns:a16="http://schemas.microsoft.com/office/drawing/2014/main" id="{4CD5C375-37E2-B089-95F6-0AE2A81E0B85}"/>
              </a:ext>
            </a:extLst>
          </p:cNvPr>
          <p:cNvSpPr>
            <a:spLocks/>
          </p:cNvSpPr>
          <p:nvPr/>
        </p:nvSpPr>
        <p:spPr bwMode="auto">
          <a:xfrm>
            <a:off x="-125413" y="1223963"/>
            <a:ext cx="9394826" cy="4992687"/>
          </a:xfrm>
          <a:prstGeom prst="rect">
            <a:avLst/>
          </a:prstGeom>
          <a:solidFill>
            <a:srgbClr val="007FC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eaLnBrk="1">
              <a:defRPr/>
            </a:pPr>
            <a:endParaRPr lang="pt-BR" altLang="pt-BR">
              <a:solidFill>
                <a:srgbClr val="FFFFFF"/>
              </a:solidFill>
            </a:endParaRPr>
          </a:p>
        </p:txBody>
      </p:sp>
      <p:pic>
        <p:nvPicPr>
          <p:cNvPr id="4100" name="Picture 2">
            <a:extLst>
              <a:ext uri="{FF2B5EF4-FFF2-40B4-BE49-F238E27FC236}">
                <a16:creationId xmlns:a16="http://schemas.microsoft.com/office/drawing/2014/main" id="{CAD495FD-DAE0-044C-36D6-84B957A29B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1227138"/>
            <a:ext cx="44481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2128D2D5-A37F-C41F-F445-AEB235408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0" y="552450"/>
            <a:ext cx="7658100" cy="614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C25F86C-FF51-C961-4037-88A0CED3FC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323850" y="6405563"/>
            <a:ext cx="306388" cy="3063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45720" tIns="45720" rIns="4572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  <a:sym typeface="Arial Black" panose="020B0A04020102020204" pitchFamily="34" charset="0"/>
              </a:defRPr>
            </a:lvl1pPr>
          </a:lstStyle>
          <a:p>
            <a:pPr>
              <a:defRPr/>
            </a:pPr>
            <a:fld id="{2D2A174E-0421-4C3F-A137-90DB00E830F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4103" name="Imagem 6">
            <a:extLst>
              <a:ext uri="{FF2B5EF4-FFF2-40B4-BE49-F238E27FC236}">
                <a16:creationId xmlns:a16="http://schemas.microsoft.com/office/drawing/2014/main" id="{5220D2A6-010E-6FCC-CFC6-F30F990E424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0"/>
            <a:ext cx="49958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5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1pPr>
      <a:lvl2pPr marL="790575" indent="-333375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8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2pPr>
      <a:lvl3pPr marL="12334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65000"/>
        <a:buChar char="■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3pPr>
      <a:lvl4pPr marL="1771650" indent="-400050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70000"/>
        <a:buChar char="◻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4pPr>
      <a:lvl5pPr marL="2147888" indent="-319088" algn="l" rtl="0" eaLnBrk="0" fontAlgn="base" hangingPunct="0">
        <a:spcBef>
          <a:spcPts val="600"/>
        </a:spcBef>
        <a:spcAft>
          <a:spcPct val="0"/>
        </a:spcAft>
        <a:buClr>
          <a:srgbClr val="00007D"/>
        </a:buClr>
        <a:buSzPct val="100000"/>
        <a:buChar char="▪"/>
        <a:defRPr sz="2800" kern="1200">
          <a:solidFill>
            <a:srgbClr val="000000"/>
          </a:solidFill>
          <a:latin typeface="+mn-lt"/>
          <a:ea typeface="+mn-ea"/>
          <a:cs typeface="+mn-cs"/>
          <a:sym typeface="Humanist 777 Bold B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0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1.png"/><Relationship Id="rId10" Type="http://schemas.openxmlformats.org/officeDocument/2006/relationships/image" Target="../media/image65.jpeg"/><Relationship Id="rId4" Type="http://schemas.openxmlformats.org/officeDocument/2006/relationships/image" Target="../media/image60.png"/><Relationship Id="rId9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jpeg"/><Relationship Id="rId5" Type="http://schemas.openxmlformats.org/officeDocument/2006/relationships/image" Target="../media/image94.png"/><Relationship Id="rId4" Type="http://schemas.openxmlformats.org/officeDocument/2006/relationships/image" Target="../media/image10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4.png"/><Relationship Id="rId5" Type="http://schemas.openxmlformats.org/officeDocument/2006/relationships/image" Target="../media/image33.jpeg"/><Relationship Id="rId10" Type="http://schemas.microsoft.com/office/2007/relationships/diagramDrawing" Target="../diagrams/drawing1.xml"/><Relationship Id="rId4" Type="http://schemas.openxmlformats.org/officeDocument/2006/relationships/image" Target="../media/image32.gif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;p13">
            <a:extLst>
              <a:ext uri="{FF2B5EF4-FFF2-40B4-BE49-F238E27FC236}">
                <a16:creationId xmlns:a16="http://schemas.microsoft.com/office/drawing/2014/main" id="{B6FDDBF5-3DFE-D383-71AD-70C689C81F03}"/>
              </a:ext>
            </a:extLst>
          </p:cNvPr>
          <p:cNvSpPr txBox="1"/>
          <p:nvPr/>
        </p:nvSpPr>
        <p:spPr>
          <a:xfrm>
            <a:off x="1331640" y="4614724"/>
            <a:ext cx="7311600" cy="103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6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Alessandra Rodrigues Gomes</a:t>
            </a:r>
            <a:endParaRPr sz="1406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6" i="1" dirty="0">
                <a:solidFill>
                  <a:schemeClr val="lt1"/>
                </a:solidFill>
                <a:latin typeface="Poppins Thin"/>
                <a:ea typeface="Poppins Thin"/>
                <a:cs typeface="Poppins Thin"/>
                <a:sym typeface="Poppins Thin"/>
              </a:rPr>
              <a:t>Coordenadora Espacial da Amazônia - COEAM</a:t>
            </a:r>
            <a:endParaRPr sz="1406" i="1" dirty="0">
              <a:solidFill>
                <a:schemeClr val="lt1"/>
              </a:solidFill>
              <a:latin typeface="Poppins Thin"/>
              <a:ea typeface="Poppins Thin"/>
              <a:cs typeface="Poppins Thin"/>
              <a:sym typeface="Poppins Thin"/>
            </a:endParaRPr>
          </a:p>
          <a:p>
            <a:pPr marL="0" marR="0" lvl="0" indent="0" algn="r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6" i="1" dirty="0">
                <a:solidFill>
                  <a:schemeClr val="lt1"/>
                </a:solidFill>
                <a:latin typeface="Poppins Thin"/>
                <a:ea typeface="Poppins Thin"/>
                <a:cs typeface="Poppins Thin"/>
                <a:sym typeface="Poppins Thin"/>
              </a:rPr>
              <a:t>Instituto Nacional de Pesquisas Espaciais - INPE</a:t>
            </a:r>
            <a:endParaRPr sz="1406" i="1" dirty="0">
              <a:solidFill>
                <a:schemeClr val="lt1"/>
              </a:solidFill>
              <a:latin typeface="Poppins Thin"/>
              <a:ea typeface="Poppins Thin"/>
              <a:cs typeface="Poppins Thin"/>
              <a:sym typeface="Poppins Thin"/>
            </a:endParaRPr>
          </a:p>
          <a:p>
            <a:pPr marL="0" marR="0" lvl="0" indent="0" algn="r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6" b="1" i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alessandra.gomes@inpe.br</a:t>
            </a:r>
            <a:endParaRPr sz="1406" b="1" i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979CEB37-E88E-6BFD-919F-33D5E468AA20}"/>
              </a:ext>
            </a:extLst>
          </p:cNvPr>
          <p:cNvSpPr txBox="1"/>
          <p:nvPr/>
        </p:nvSpPr>
        <p:spPr>
          <a:xfrm>
            <a:off x="683568" y="2099836"/>
            <a:ext cx="7597240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800" b="1" dirty="0">
                <a:solidFill>
                  <a:srgbClr val="FFFFFF"/>
                </a:solidFill>
                <a:latin typeface="+mn-lt"/>
                <a:ea typeface="Poppins SemiBold"/>
                <a:cs typeface="Poppins SemiBold"/>
                <a:sym typeface="Poppins SemiBold"/>
              </a:rPr>
              <a:t>COORDENAÇÃO ESPACIAL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800" b="1" dirty="0">
                <a:solidFill>
                  <a:srgbClr val="FFFFFF"/>
                </a:solidFill>
                <a:latin typeface="+mn-lt"/>
                <a:ea typeface="Poppins SemiBold"/>
                <a:cs typeface="Poppins SemiBold"/>
                <a:sym typeface="Poppins SemiBold"/>
              </a:rPr>
              <a:t>DA AMAZÔNIA: projetos e atividades</a:t>
            </a:r>
            <a:endParaRPr sz="2000" b="1" dirty="0">
              <a:solidFill>
                <a:srgbClr val="FFFFFF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2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FD05B984-2B77-4FE8-5975-C502302F1825}"/>
              </a:ext>
            </a:extLst>
          </p:cNvPr>
          <p:cNvSpPr txBox="1"/>
          <p:nvPr/>
        </p:nvSpPr>
        <p:spPr>
          <a:xfrm>
            <a:off x="107504" y="6165304"/>
            <a:ext cx="5845171" cy="79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sz="105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EXPLORANDO AS POTENCIALIDADES DA PLATAFORMA TERRABRASILIS </a:t>
            </a:r>
            <a:endParaRPr lang="pt-BR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pt-BR" sz="105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MONITORAMENTO DO DESMATAMENTO</a:t>
            </a:r>
            <a:endParaRPr lang="pt-BR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pt-BR" sz="105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28/02/24 a 01/03/24 – Coordenação Espacial da Amazônia - Belém – PA</a:t>
            </a:r>
            <a:endParaRPr lang="pt-BR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1D6C22A-7AF5-3958-3AA8-9BE8BC1D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08162"/>
            <a:ext cx="1188000" cy="100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F74BCB4-63D4-B2EE-4858-A2853343B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5" y="5133968"/>
            <a:ext cx="1245235" cy="6686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698128" y="332656"/>
            <a:ext cx="821873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 err="1">
                <a:solidFill>
                  <a:schemeClr val="bg1"/>
                </a:solidFill>
                <a:latin typeface="+mj-lt"/>
                <a:cs typeface="Calibri" pitchFamily="34" charset="0"/>
              </a:rPr>
              <a:t>Desflorestamento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 corte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cs typeface="Calibri" pitchFamily="34" charset="0"/>
              </a:rPr>
              <a:t>raso</a:t>
            </a:r>
            <a:endParaRPr lang="pt-BR" sz="2800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6297488" y="5638006"/>
            <a:ext cx="266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800">
                <a:latin typeface="Verdana" pitchFamily="34" charset="0"/>
              </a:rPr>
              <a:t>~230 cenas Landsat/ano</a:t>
            </a:r>
            <a:endParaRPr lang="pt-BR" altLang="pt-BR" sz="1800">
              <a:latin typeface="Verdana" pitchFamily="34" charset="0"/>
            </a:endParaRPr>
          </a:p>
        </p:txBody>
      </p:sp>
      <p:pic>
        <p:nvPicPr>
          <p:cNvPr id="8196" name="Picture 5" descr="Feliz_Natal_D350_F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976" y="1183481"/>
            <a:ext cx="3816350" cy="241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7" name="Picture 6" descr="Ipiranga_do_Norte_D1121_F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1488" y="1124744"/>
            <a:ext cx="3635375" cy="243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8" name="Picture 7" descr="Gaucha_do_Norte_D644_F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538" y="3847306"/>
            <a:ext cx="3887788" cy="278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9" name="Picture 8" descr="Juara_D983_F0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41813" y="3991769"/>
            <a:ext cx="3611563" cy="263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8103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3963F506-8662-96D8-9724-B7FC903D3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3467"/>
            <a:ext cx="8218735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b="1" dirty="0" err="1">
                <a:solidFill>
                  <a:schemeClr val="bg1"/>
                </a:solidFill>
                <a:latin typeface="+mj-lt"/>
                <a:cs typeface="Calibri" pitchFamily="34" charset="0"/>
              </a:rPr>
              <a:t>Imagem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 de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cs typeface="Calibri" pitchFamily="34" charset="0"/>
              </a:rPr>
              <a:t>satélite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  x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cs typeface="Calibri" pitchFamily="34" charset="0"/>
              </a:rPr>
              <a:t>fotografia</a:t>
            </a:r>
            <a:endParaRPr lang="pt-BR" sz="2800" b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>
              <a:spcBef>
                <a:spcPts val="0"/>
              </a:spcBef>
              <a:defRPr/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Calibri" pitchFamily="34" charset="0"/>
              </a:rPr>
              <a:t>Corte raso</a:t>
            </a:r>
            <a:endParaRPr lang="en-US" sz="2800" b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A103FB-BD77-BDDC-F6CC-3B1C4920A5CC}"/>
              </a:ext>
            </a:extLst>
          </p:cNvPr>
          <p:cNvSpPr/>
          <p:nvPr/>
        </p:nvSpPr>
        <p:spPr bwMode="auto">
          <a:xfrm>
            <a:off x="5508104" y="6021288"/>
            <a:ext cx="3528392" cy="79208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C5672EC-054F-B812-6535-CA10210107D2}"/>
              </a:ext>
            </a:extLst>
          </p:cNvPr>
          <p:cNvGrpSpPr>
            <a:grpSpLocks noChangeAspect="1"/>
          </p:cNvGrpSpPr>
          <p:nvPr/>
        </p:nvGrpSpPr>
        <p:grpSpPr>
          <a:xfrm>
            <a:off x="856028" y="1312303"/>
            <a:ext cx="7236000" cy="5470086"/>
            <a:chOff x="0" y="0"/>
            <a:chExt cx="9144000" cy="6858000"/>
          </a:xfrm>
        </p:grpSpPr>
        <p:pic>
          <p:nvPicPr>
            <p:cNvPr id="15362" name="Picture 6" descr="21-02-2008%2011-56-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50" y="0"/>
              <a:ext cx="5111750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84775" cy="386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4" name="Line 7"/>
            <p:cNvSpPr>
              <a:spLocks noChangeShapeType="1"/>
            </p:cNvSpPr>
            <p:nvPr/>
          </p:nvSpPr>
          <p:spPr bwMode="auto">
            <a:xfrm>
              <a:off x="2268538" y="1557338"/>
              <a:ext cx="352742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15365" name="Picture 11" descr="18-09-2008%2009-11-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263" y="3141663"/>
              <a:ext cx="3995737" cy="371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41663"/>
              <a:ext cx="5148263" cy="371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7" name="Line 13"/>
            <p:cNvSpPr>
              <a:spLocks noChangeShapeType="1"/>
            </p:cNvSpPr>
            <p:nvPr/>
          </p:nvSpPr>
          <p:spPr bwMode="auto">
            <a:xfrm>
              <a:off x="2484438" y="5229225"/>
              <a:ext cx="352742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397514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C7BF6FF2-4A31-4650-8B4B-EC7C7190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7988"/>
            <a:ext cx="7416800" cy="5730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fr-FR" sz="3200" b="1" dirty="0">
                <a:solidFill>
                  <a:schemeClr val="bg1"/>
                </a:solidFill>
                <a:latin typeface="+mn-lt"/>
              </a:rPr>
              <a:t>Projetos PRODES e DETER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0BAF478-DB21-7DA6-CC55-F54D6D4B1662}"/>
              </a:ext>
            </a:extLst>
          </p:cNvPr>
          <p:cNvSpPr txBox="1">
            <a:spLocks/>
          </p:cNvSpPr>
          <p:nvPr/>
        </p:nvSpPr>
        <p:spPr bwMode="auto">
          <a:xfrm>
            <a:off x="5267328" y="1579510"/>
            <a:ext cx="3672408" cy="16979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pt-BR" altLang="pt-BR" sz="2000" b="1" kern="0" dirty="0">
                <a:latin typeface="Calibri" pitchFamily="34" charset="0"/>
              </a:rPr>
              <a:t>Motivação do Projeto DETER</a:t>
            </a:r>
            <a:r>
              <a:rPr lang="pt-BR" altLang="pt-BR" sz="1800" kern="0" dirty="0">
                <a:latin typeface="Calibri" pitchFamily="34" charset="0"/>
              </a:rPr>
              <a:t>: Melhorar a resolução do Projeto DETER de acordo com os novos polígonos de desflorestamento (tamanho)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A3302CB-126D-CA59-F378-83D7A41E5A55}"/>
              </a:ext>
            </a:extLst>
          </p:cNvPr>
          <p:cNvSpPr/>
          <p:nvPr/>
        </p:nvSpPr>
        <p:spPr bwMode="auto">
          <a:xfrm>
            <a:off x="5508104" y="6021288"/>
            <a:ext cx="3528392" cy="79208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pic>
        <p:nvPicPr>
          <p:cNvPr id="19458" name="Imagem 2">
            <a:extLst>
              <a:ext uri="{FF2B5EF4-FFF2-40B4-BE49-F238E27FC236}">
                <a16:creationId xmlns:a16="http://schemas.microsoft.com/office/drawing/2014/main" id="{B4B503DB-3737-C725-91D7-B06AF1B9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4" y="1556792"/>
            <a:ext cx="6581192" cy="489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979CEB37-E88E-6BFD-919F-33D5E468AA20}"/>
              </a:ext>
            </a:extLst>
          </p:cNvPr>
          <p:cNvSpPr txBox="1"/>
          <p:nvPr/>
        </p:nvSpPr>
        <p:spPr>
          <a:xfrm>
            <a:off x="1115616" y="1916832"/>
            <a:ext cx="7237200" cy="372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PROJETO DETER AMAZÔNIA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sz="18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Detecção de desmatamento, degradação e exploração florestal em tempo “quase” real da Amazônia Legal</a:t>
            </a:r>
            <a:endParaRPr sz="16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Imagem 14" descr="logo_DETER-B_horizontal_colorido.png">
            <a:extLst>
              <a:ext uri="{FF2B5EF4-FFF2-40B4-BE49-F238E27FC236}">
                <a16:creationId xmlns:a16="http://schemas.microsoft.com/office/drawing/2014/main" id="{DCDC9A4F-4598-D870-8A5C-0C963D3B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640928"/>
            <a:ext cx="24786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910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DC672B-AD93-6029-7DF7-FEF292F02EE3}"/>
              </a:ext>
            </a:extLst>
          </p:cNvPr>
          <p:cNvSpPr/>
          <p:nvPr/>
        </p:nvSpPr>
        <p:spPr bwMode="auto">
          <a:xfrm>
            <a:off x="5508104" y="6021288"/>
            <a:ext cx="3528392" cy="79208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2600" y="-19080"/>
            <a:ext cx="9167760" cy="1255680"/>
            <a:chOff x="0" y="0"/>
            <a:chExt cx="13038592" cy="1785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38582" cy="1785874"/>
            </a:xfrm>
            <a:custGeom>
              <a:avLst/>
              <a:gdLst/>
              <a:ahLst/>
              <a:cxnLst/>
              <a:rect l="l" t="t" r="r" b="b"/>
              <a:pathLst>
                <a:path w="13038582" h="1785874">
                  <a:moveTo>
                    <a:pt x="0" y="0"/>
                  </a:moveTo>
                  <a:lnTo>
                    <a:pt x="13038582" y="0"/>
                  </a:lnTo>
                  <a:lnTo>
                    <a:pt x="1303858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7FC1"/>
            </a:solidFill>
          </p:spPr>
          <p:txBody>
            <a:bodyPr/>
            <a:lstStyle/>
            <a:p>
              <a:endParaRPr lang="pt-BR" sz="2063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335" y="-31680"/>
            <a:ext cx="689040" cy="1255680"/>
            <a:chOff x="0" y="0"/>
            <a:chExt cx="979968" cy="17858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932" cy="1785874"/>
            </a:xfrm>
            <a:custGeom>
              <a:avLst/>
              <a:gdLst/>
              <a:ahLst/>
              <a:cxnLst/>
              <a:rect l="l" t="t" r="r" b="b"/>
              <a:pathLst>
                <a:path w="979932" h="1785874">
                  <a:moveTo>
                    <a:pt x="0" y="0"/>
                  </a:moveTo>
                  <a:lnTo>
                    <a:pt x="979932" y="0"/>
                  </a:lnTo>
                  <a:lnTo>
                    <a:pt x="97993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95E3">
                <a:alpha val="43922"/>
              </a:srgbClr>
            </a:solidFill>
          </p:spPr>
          <p:txBody>
            <a:bodyPr/>
            <a:lstStyle/>
            <a:p>
              <a:endParaRPr lang="pt-BR" sz="2063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335" y="596880"/>
            <a:ext cx="689040" cy="639720"/>
            <a:chOff x="0" y="0"/>
            <a:chExt cx="979968" cy="9098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9932" cy="909828"/>
            </a:xfrm>
            <a:custGeom>
              <a:avLst/>
              <a:gdLst/>
              <a:ahLst/>
              <a:cxnLst/>
              <a:rect l="l" t="t" r="r" b="b"/>
              <a:pathLst>
                <a:path w="979932" h="909828">
                  <a:moveTo>
                    <a:pt x="0" y="0"/>
                  </a:moveTo>
                  <a:lnTo>
                    <a:pt x="979932" y="0"/>
                  </a:lnTo>
                  <a:lnTo>
                    <a:pt x="979932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A5FC">
                <a:alpha val="38824"/>
              </a:srgbClr>
            </a:solidFill>
          </p:spPr>
          <p:txBody>
            <a:bodyPr/>
            <a:lstStyle/>
            <a:p>
              <a:endParaRPr lang="pt-BR" sz="2063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7624" y="473123"/>
            <a:ext cx="7315150" cy="429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3600" b="1" spc="-1" dirty="0">
                <a:solidFill>
                  <a:srgbClr val="FFFFFF"/>
                </a:solidFill>
                <a:latin typeface="+mn-lt"/>
              </a:rPr>
              <a:t>O que o DETER </a:t>
            </a:r>
            <a:r>
              <a:rPr lang="en-US" sz="3600" b="1" spc="-1" dirty="0" err="1">
                <a:solidFill>
                  <a:srgbClr val="FFFFFF"/>
                </a:solidFill>
                <a:latin typeface="+mn-lt"/>
              </a:rPr>
              <a:t>tenta</a:t>
            </a:r>
            <a:r>
              <a:rPr lang="en-US" sz="3600" b="1" spc="-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3600" b="1" spc="-1" dirty="0" err="1">
                <a:solidFill>
                  <a:srgbClr val="FFFFFF"/>
                </a:solidFill>
                <a:latin typeface="+mn-lt"/>
              </a:rPr>
              <a:t>evitar</a:t>
            </a:r>
            <a:r>
              <a:rPr lang="en-US" sz="3600" b="1" spc="-1" dirty="0">
                <a:solidFill>
                  <a:srgbClr val="FFFFFF"/>
                </a:solidFill>
                <a:latin typeface="+mn-lt"/>
              </a:rPr>
              <a:t>?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E33441B-6015-5AEE-65BD-069C9F4E2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669239"/>
              </p:ext>
            </p:extLst>
          </p:nvPr>
        </p:nvGraphicFramePr>
        <p:xfrm>
          <a:off x="107504" y="1266775"/>
          <a:ext cx="6381468" cy="2874419"/>
        </p:xfrm>
        <a:graphic>
          <a:graphicData uri="http://schemas.openxmlformats.org/drawingml/2006/table">
            <a:tbl>
              <a:tblPr/>
              <a:tblGrid>
                <a:gridCol w="269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984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CLASSES - NÍVEL 1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CLASSES - NÍVEL 2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59">
                <a:tc rowSpan="3"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DESMATAMENTO</a:t>
                      </a:r>
                      <a:br>
                        <a:rPr lang="pt-BR" sz="1800" b="1" dirty="0">
                          <a:latin typeface="Calibri" pitchFamily="34" charset="0"/>
                        </a:rPr>
                      </a:br>
                      <a:r>
                        <a:rPr lang="pt-BR" sz="1800" b="1" dirty="0">
                          <a:latin typeface="Calibri" pitchFamily="34" charset="0"/>
                        </a:rPr>
                        <a:t>(ALERTAS)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Desmatamento com solo exposto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Desmatamento com vegetação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Mineração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84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DEGRADAÇÃO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Degradação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55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Cicatriz de incêndio florestal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984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EXPLORAÇÃO MADEIREIRA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Corte Seletivo Tipo 1 (Desordenado)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8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Calibri" pitchFamily="34" charset="0"/>
                        </a:rPr>
                        <a:t>Corte Seletivo Tipo 2 (Geométrico)</a:t>
                      </a:r>
                    </a:p>
                  </a:txBody>
                  <a:tcPr marL="19297" marR="19297" marT="19297" marB="19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A1618D6B-F3AA-B82A-AE13-BD02D8A789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40367" y="4244239"/>
            <a:ext cx="4965503" cy="2711079"/>
            <a:chOff x="407" y="1129"/>
            <a:chExt cx="5165" cy="305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3D774EE4-086A-9E97-7C8D-A936336210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07" y="1162"/>
              <a:ext cx="5149" cy="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2063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3ECA408-84FA-6B6A-4BBB-984CFB0A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1129"/>
              <a:ext cx="2552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857250"/>
              <a:r>
                <a:rPr lang="pt-BR" sz="1400" dirty="0">
                  <a:latin typeface="Calibri" pitchFamily="34" charset="0"/>
                  <a:cs typeface="Arial" pitchFamily="34" charset="0"/>
                </a:rPr>
                <a:t>Corte Seletivo Geométrico	</a:t>
              </a:r>
              <a:endParaRPr lang="pt-B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AC8C6F17-DAD8-6245-6523-8274AF8AE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169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8A2FA945-1E4B-215E-BA5C-FCBEEFD86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1129"/>
              <a:ext cx="233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857250"/>
              <a:r>
                <a:rPr lang="pt-BR" sz="1400" dirty="0">
                  <a:latin typeface="Calibri" pitchFamily="34" charset="0"/>
                  <a:cs typeface="Arial" pitchFamily="34" charset="0"/>
                </a:rPr>
                <a:t>Corte Raso</a:t>
              </a:r>
              <a:endParaRPr lang="pt-B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E3878807-B11B-183D-1882-5A5D2F1D0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" y="1169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D93774A0-71E7-41C0-4425-AB0F6998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162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5875D829-7257-9661-0644-5EE76D2F2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162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0" name="Rectangle 12">
              <a:extLst>
                <a:ext uri="{FF2B5EF4-FFF2-40B4-BE49-F238E27FC236}">
                  <a16:creationId xmlns:a16="http://schemas.microsoft.com/office/drawing/2014/main" id="{5F323D0C-F4D8-C784-6DF9-8B77A8780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1162"/>
              <a:ext cx="2625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16ACB8A9-9D14-73A0-8813-0D301DC97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1162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2" name="Rectangle 14">
              <a:extLst>
                <a:ext uri="{FF2B5EF4-FFF2-40B4-BE49-F238E27FC236}">
                  <a16:creationId xmlns:a16="http://schemas.microsoft.com/office/drawing/2014/main" id="{C63CCC24-C5E9-9CA4-1630-4F5C150A4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1162"/>
              <a:ext cx="2484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3" name="Rectangle 15">
              <a:extLst>
                <a:ext uri="{FF2B5EF4-FFF2-40B4-BE49-F238E27FC236}">
                  <a16:creationId xmlns:a16="http://schemas.microsoft.com/office/drawing/2014/main" id="{437EDED8-93EF-87B1-86DB-115269288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162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2A61B718-57E9-DA95-DF88-E223C877B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162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57F764F-9002-C811-9178-DDF2589F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168"/>
              <a:ext cx="6" cy="17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6" name="Rectangle 18">
              <a:extLst>
                <a:ext uri="{FF2B5EF4-FFF2-40B4-BE49-F238E27FC236}">
                  <a16:creationId xmlns:a16="http://schemas.microsoft.com/office/drawing/2014/main" id="{5DE5615A-68A1-9548-772F-F5EEAF95B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1168"/>
              <a:ext cx="6" cy="17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7" name="Rectangle 19">
              <a:extLst>
                <a:ext uri="{FF2B5EF4-FFF2-40B4-BE49-F238E27FC236}">
                  <a16:creationId xmlns:a16="http://schemas.microsoft.com/office/drawing/2014/main" id="{C56CF8F9-8AC9-A190-CA2F-EAD7F078E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168"/>
              <a:ext cx="6" cy="17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38" name="Rectangle 20">
              <a:extLst>
                <a:ext uri="{FF2B5EF4-FFF2-40B4-BE49-F238E27FC236}">
                  <a16:creationId xmlns:a16="http://schemas.microsoft.com/office/drawing/2014/main" id="{D52A91B2-3DF5-197E-117D-D94D1B6A2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545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628D08A9-7382-3BFD-A3E7-8B81BF11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3545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1EF78003-2E79-DA8F-7670-64992A96C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34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FBBE49D1-5234-CFE1-2D2B-4B0074879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1346"/>
              <a:ext cx="2625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2" name="Rectangle 24">
              <a:extLst>
                <a:ext uri="{FF2B5EF4-FFF2-40B4-BE49-F238E27FC236}">
                  <a16:creationId xmlns:a16="http://schemas.microsoft.com/office/drawing/2014/main" id="{AAD4F130-1CC6-DDB3-1E9F-8D5C1B384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134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AD5FE4BF-31E6-1F54-70E8-DB6C15009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1346"/>
              <a:ext cx="2484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44C20898-4EC5-C65E-D986-9C630F7B2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34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F5F71BD-78DF-24B9-95B3-6BA7A656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352"/>
              <a:ext cx="6" cy="23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7BD2F9E1-64BB-EA75-A5A3-AEEDFF7E7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1352"/>
              <a:ext cx="6" cy="23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1ABB8229-B5CD-CD4A-9BE1-D072EF08C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352"/>
              <a:ext cx="6" cy="23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80E2720-9AE2-C3D7-B93F-7BB27D363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3683"/>
              <a:ext cx="2501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857250"/>
              <a:r>
                <a:rPr lang="pt-BR" sz="1400" dirty="0">
                  <a:latin typeface="Calibri" pitchFamily="34" charset="0"/>
                  <a:cs typeface="Arial" pitchFamily="34" charset="0"/>
                </a:rPr>
                <a:t>Data: </a:t>
              </a:r>
              <a:r>
                <a:rPr lang="pt-BR" sz="1400" b="1" dirty="0">
                  <a:latin typeface="Calibri" pitchFamily="34" charset="0"/>
                  <a:cs typeface="Arial" pitchFamily="34" charset="0"/>
                </a:rPr>
                <a:t>08 de Agosto de 2015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941E47BC-9B52-1446-51B7-B804B2907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689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 dirty="0">
                  <a:latin typeface="Calibri" pitchFamily="34" charset="0"/>
                  <a:cs typeface="Arial" pitchFamily="34" charset="0"/>
                </a:rPr>
                <a:t> </a:t>
              </a:r>
              <a:endParaRPr lang="pt-BR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3712A3DD-C5CC-D86F-6610-0F6100700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3649"/>
              <a:ext cx="2397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857250"/>
              <a:r>
                <a:rPr lang="pt-BR" sz="1400" dirty="0">
                  <a:latin typeface="Calibri" pitchFamily="34" charset="0"/>
                  <a:cs typeface="Arial" pitchFamily="34" charset="0"/>
                </a:rPr>
                <a:t>Data: </a:t>
              </a:r>
              <a:r>
                <a:rPr lang="pt-BR" sz="1400" b="1" dirty="0">
                  <a:latin typeface="Calibri" pitchFamily="34" charset="0"/>
                  <a:cs typeface="Arial" pitchFamily="34" charset="0"/>
                </a:rPr>
                <a:t>04 de Abril de 2016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665797E4-1F91-DF90-3E7E-69811F7B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689"/>
              <a:ext cx="4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40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34">
              <a:extLst>
                <a:ext uri="{FF2B5EF4-FFF2-40B4-BE49-F238E27FC236}">
                  <a16:creationId xmlns:a16="http://schemas.microsoft.com/office/drawing/2014/main" id="{CA4ED6C8-AAD3-07C4-63C1-A09EEE0E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3683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3" name="Rectangle 35">
              <a:extLst>
                <a:ext uri="{FF2B5EF4-FFF2-40B4-BE49-F238E27FC236}">
                  <a16:creationId xmlns:a16="http://schemas.microsoft.com/office/drawing/2014/main" id="{A0BF2A5A-E9C8-6280-8A72-B79C2011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683"/>
              <a:ext cx="2625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4" name="Rectangle 36">
              <a:extLst>
                <a:ext uri="{FF2B5EF4-FFF2-40B4-BE49-F238E27FC236}">
                  <a16:creationId xmlns:a16="http://schemas.microsoft.com/office/drawing/2014/main" id="{A0DC98FC-F84A-533C-1C92-955A7311D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3683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FE787F97-CFDC-D0CF-E7DE-926C0956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683"/>
              <a:ext cx="2484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6" name="Rectangle 38">
              <a:extLst>
                <a:ext uri="{FF2B5EF4-FFF2-40B4-BE49-F238E27FC236}">
                  <a16:creationId xmlns:a16="http://schemas.microsoft.com/office/drawing/2014/main" id="{F7990FC0-5F76-6557-CC30-41CFAB2B4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3683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id="{DAC2B267-DA2A-4836-4731-C274165D6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3689"/>
              <a:ext cx="6" cy="17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7826C6BE-2F66-3C2D-1667-310D1D8A6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386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59" name="Rectangle 41">
              <a:extLst>
                <a:ext uri="{FF2B5EF4-FFF2-40B4-BE49-F238E27FC236}">
                  <a16:creationId xmlns:a16="http://schemas.microsoft.com/office/drawing/2014/main" id="{671D8D84-34AD-7BE3-E966-E0138A7C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386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0" name="Rectangle 42">
              <a:extLst>
                <a:ext uri="{FF2B5EF4-FFF2-40B4-BE49-F238E27FC236}">
                  <a16:creationId xmlns:a16="http://schemas.microsoft.com/office/drawing/2014/main" id="{DC544F8C-6397-883D-FD7D-F01215A6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866"/>
              <a:ext cx="2625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1" name="Rectangle 43">
              <a:extLst>
                <a:ext uri="{FF2B5EF4-FFF2-40B4-BE49-F238E27FC236}">
                  <a16:creationId xmlns:a16="http://schemas.microsoft.com/office/drawing/2014/main" id="{A73B3D7C-606F-0654-51C7-1CD2F73F0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3689"/>
              <a:ext cx="6" cy="17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2" name="Rectangle 44">
              <a:extLst>
                <a:ext uri="{FF2B5EF4-FFF2-40B4-BE49-F238E27FC236}">
                  <a16:creationId xmlns:a16="http://schemas.microsoft.com/office/drawing/2014/main" id="{BF700D94-E876-526A-D2E6-FD51EA5E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386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E86449FA-7DDF-295A-D4EB-699AC27E4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866"/>
              <a:ext cx="2484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4" name="Rectangle 46">
              <a:extLst>
                <a:ext uri="{FF2B5EF4-FFF2-40B4-BE49-F238E27FC236}">
                  <a16:creationId xmlns:a16="http://schemas.microsoft.com/office/drawing/2014/main" id="{81B452E9-ED4A-5EE4-26A1-6D06C8B6A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3689"/>
              <a:ext cx="6" cy="17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5" name="Rectangle 47">
              <a:extLst>
                <a:ext uri="{FF2B5EF4-FFF2-40B4-BE49-F238E27FC236}">
                  <a16:creationId xmlns:a16="http://schemas.microsoft.com/office/drawing/2014/main" id="{E99BC8D5-49F1-D415-53E7-24039E83E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386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6" name="Rectangle 48">
              <a:extLst>
                <a:ext uri="{FF2B5EF4-FFF2-40B4-BE49-F238E27FC236}">
                  <a16:creationId xmlns:a16="http://schemas.microsoft.com/office/drawing/2014/main" id="{41FE162B-EFDA-D7AA-4689-435E1F96E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3866"/>
              <a:ext cx="6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85725" tIns="42863" rIns="85725" bIns="42863" numCol="1" anchor="t" anchorCtr="0" compatLnSpc="1">
              <a:prstTxWarp prst="textNoShape">
                <a:avLst/>
              </a:prstTxWarp>
            </a:bodyPr>
            <a:lstStyle/>
            <a:p>
              <a:endParaRPr lang="pt-BR" sz="1400"/>
            </a:p>
          </p:txBody>
        </p:sp>
        <p:sp>
          <p:nvSpPr>
            <p:cNvPr id="67" name="Rectangle 49">
              <a:extLst>
                <a:ext uri="{FF2B5EF4-FFF2-40B4-BE49-F238E27FC236}">
                  <a16:creationId xmlns:a16="http://schemas.microsoft.com/office/drawing/2014/main" id="{599E9622-B2C8-A228-6D17-7439E2B99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3872"/>
              <a:ext cx="32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57250"/>
              <a:r>
                <a:rPr lang="pt-BR" sz="1050">
                  <a:latin typeface="Calibri" pitchFamily="34" charset="0"/>
                  <a:cs typeface="Arial" pitchFamily="34" charset="0"/>
                </a:rPr>
                <a:t> </a:t>
              </a:r>
              <a:endParaRPr lang="pt-BR" sz="140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" name="Picture 50">
              <a:extLst>
                <a:ext uri="{FF2B5EF4-FFF2-40B4-BE49-F238E27FC236}">
                  <a16:creationId xmlns:a16="http://schemas.microsoft.com/office/drawing/2014/main" id="{6EB8AF1C-BF01-5A22-1E1D-7FE8AAD6B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5" y="1352"/>
              <a:ext cx="2563" cy="2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51">
              <a:extLst>
                <a:ext uri="{FF2B5EF4-FFF2-40B4-BE49-F238E27FC236}">
                  <a16:creationId xmlns:a16="http://schemas.microsoft.com/office/drawing/2014/main" id="{152D200F-3BE5-05F6-281F-44AD9270C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06" y="1352"/>
              <a:ext cx="2421" cy="2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51FDF179-D564-C2D1-F4C0-9FAC88828764}"/>
              </a:ext>
            </a:extLst>
          </p:cNvPr>
          <p:cNvSpPr txBox="1">
            <a:spLocks/>
          </p:cNvSpPr>
          <p:nvPr/>
        </p:nvSpPr>
        <p:spPr bwMode="auto">
          <a:xfrm>
            <a:off x="6601339" y="2132010"/>
            <a:ext cx="2736304" cy="117264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altLang="pt-BR" sz="2000" b="1" kern="0" dirty="0">
                <a:latin typeface="Calibri" pitchFamily="34" charset="0"/>
              </a:rPr>
              <a:t>Classes que representam o processo do desflorestamento</a:t>
            </a:r>
            <a:endParaRPr lang="pt-BR" altLang="pt-BR" sz="1800" kern="0" dirty="0">
              <a:latin typeface="Calibri" pitchFamily="34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3A7D38E-2DB5-0568-DF86-3FEABAF4B8E3}"/>
              </a:ext>
            </a:extLst>
          </p:cNvPr>
          <p:cNvSpPr txBox="1">
            <a:spLocks/>
          </p:cNvSpPr>
          <p:nvPr/>
        </p:nvSpPr>
        <p:spPr bwMode="auto">
          <a:xfrm>
            <a:off x="401880" y="4869160"/>
            <a:ext cx="3551083" cy="9366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pt-BR" altLang="pt-BR" b="1" kern="0" dirty="0">
                <a:latin typeface="Calibri" pitchFamily="34" charset="0"/>
              </a:rPr>
              <a:t>Consolidação do desflorestamento</a:t>
            </a:r>
          </a:p>
          <a:p>
            <a:pPr marL="0" indent="0" algn="r">
              <a:buFont typeface="Wingdings" panose="05000000000000000000" pitchFamily="2" charset="2"/>
              <a:buNone/>
              <a:defRPr/>
            </a:pPr>
            <a:endParaRPr lang="pt-BR" altLang="pt-BR" sz="1800" kern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0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>
            <a:extLst>
              <a:ext uri="{FF2B5EF4-FFF2-40B4-BE49-F238E27FC236}">
                <a16:creationId xmlns:a16="http://schemas.microsoft.com/office/drawing/2014/main" id="{F36E5FF1-5EA9-10DA-9276-5DEF31048D6A}"/>
              </a:ext>
            </a:extLst>
          </p:cNvPr>
          <p:cNvSpPr/>
          <p:nvPr/>
        </p:nvSpPr>
        <p:spPr>
          <a:xfrm>
            <a:off x="323528" y="3205111"/>
            <a:ext cx="7991797" cy="2528145"/>
          </a:xfrm>
          <a:prstGeom prst="round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507" name="Text Box 8">
            <a:extLst>
              <a:ext uri="{FF2B5EF4-FFF2-40B4-BE49-F238E27FC236}">
                <a16:creationId xmlns:a16="http://schemas.microsoft.com/office/drawing/2014/main" id="{31E601A7-DB85-5314-3F17-7DB9C2A87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643" y="2549835"/>
            <a:ext cx="3108351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7D"/>
              </a:buClr>
              <a:buSzPct val="75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90575" indent="-333375">
              <a:spcBef>
                <a:spcPts val="600"/>
              </a:spcBef>
              <a:buClr>
                <a:srgbClr val="00007D"/>
              </a:buClr>
              <a:buSzPct val="80000"/>
              <a:buChar char="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233488" indent="-319088">
              <a:spcBef>
                <a:spcPts val="600"/>
              </a:spcBef>
              <a:buClr>
                <a:srgbClr val="00007D"/>
              </a:buClr>
              <a:buSzPct val="65000"/>
              <a:buChar char="■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771650" indent="-400050">
              <a:spcBef>
                <a:spcPts val="600"/>
              </a:spcBef>
              <a:buClr>
                <a:srgbClr val="00007D"/>
              </a:buClr>
              <a:buSzPct val="70000"/>
              <a:buChar char="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147888" indent="-319088">
              <a:spcBef>
                <a:spcPts val="600"/>
              </a:spcBef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6050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30622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5194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9766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algn="ctr" eaLnBrk="1" hangingPunct="1">
              <a:spcBef>
                <a:spcPts val="1250"/>
              </a:spcBef>
              <a:buClrTx/>
              <a:buSzPct val="100000"/>
              <a:buFontTx/>
              <a:buNone/>
            </a:pPr>
            <a:r>
              <a:rPr lang="pt-BR" altLang="pt-BR" sz="1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Sistemas de Monitoramento e Controle</a:t>
            </a:r>
          </a:p>
        </p:txBody>
      </p:sp>
      <p:pic>
        <p:nvPicPr>
          <p:cNvPr id="21508" name="Picture 11">
            <a:extLst>
              <a:ext uri="{FF2B5EF4-FFF2-40B4-BE49-F238E27FC236}">
                <a16:creationId xmlns:a16="http://schemas.microsoft.com/office/drawing/2014/main" id="{D3FA0853-1BFA-2149-569E-07690E83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863" y="1350801"/>
            <a:ext cx="14747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4">
            <a:extLst>
              <a:ext uri="{FF2B5EF4-FFF2-40B4-BE49-F238E27FC236}">
                <a16:creationId xmlns:a16="http://schemas.microsoft.com/office/drawing/2014/main" id="{09794E6A-7273-7C38-CC14-1DE4C7EF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16" y="3569796"/>
            <a:ext cx="864000" cy="102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 Box 16">
            <a:extLst>
              <a:ext uri="{FF2B5EF4-FFF2-40B4-BE49-F238E27FC236}">
                <a16:creationId xmlns:a16="http://schemas.microsoft.com/office/drawing/2014/main" id="{B95743C4-CD03-42E4-DD7C-FE1FD47CB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350838"/>
            <a:ext cx="82804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7D"/>
              </a:buClr>
              <a:buSzPct val="75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90575" indent="-333375">
              <a:spcBef>
                <a:spcPts val="600"/>
              </a:spcBef>
              <a:buClr>
                <a:srgbClr val="00007D"/>
              </a:buClr>
              <a:buSzPct val="80000"/>
              <a:buChar char="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233488" indent="-319088">
              <a:spcBef>
                <a:spcPts val="600"/>
              </a:spcBef>
              <a:buClr>
                <a:srgbClr val="00007D"/>
              </a:buClr>
              <a:buSzPct val="65000"/>
              <a:buChar char="■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771650" indent="-400050">
              <a:spcBef>
                <a:spcPts val="600"/>
              </a:spcBef>
              <a:buClr>
                <a:srgbClr val="00007D"/>
              </a:buClr>
              <a:buSzPct val="70000"/>
              <a:buChar char="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147888" indent="-319088">
              <a:spcBef>
                <a:spcPts val="600"/>
              </a:spcBef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6050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30622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5194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976688" indent="-31908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Pct val="100000"/>
              <a:buFontTx/>
              <a:buNone/>
            </a:pPr>
            <a:r>
              <a:rPr lang="en-US" altLang="pt-BR" sz="36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Ações</a:t>
            </a:r>
            <a:r>
              <a:rPr lang="en-US" altLang="pt-BR" sz="36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altLang="pt-BR" sz="36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Monitoramento</a:t>
            </a:r>
            <a:r>
              <a:rPr lang="en-US" altLang="pt-BR" sz="36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 </a:t>
            </a:r>
            <a:r>
              <a:rPr lang="en-US" altLang="pt-BR" sz="3600" b="1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Controle</a:t>
            </a:r>
            <a:endParaRPr lang="en-US" altLang="pt-BR" sz="3600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12" name="CaixaDeTexto 20">
            <a:extLst>
              <a:ext uri="{FF2B5EF4-FFF2-40B4-BE49-F238E27FC236}">
                <a16:creationId xmlns:a16="http://schemas.microsoft.com/office/drawing/2014/main" id="{B4051ABE-FB09-A236-6E35-1C68AA5AF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4729220"/>
            <a:ext cx="2092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algn="ctr">
              <a:buSzPct val="100000"/>
            </a:pPr>
            <a:r>
              <a:rPr lang="en-US" altLang="pt-BR" sz="1800" b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Aplicação</a:t>
            </a:r>
            <a:r>
              <a:rPr lang="en-US" altLang="pt-BR" sz="1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 Lei </a:t>
            </a:r>
          </a:p>
        </p:txBody>
      </p:sp>
      <p:sp>
        <p:nvSpPr>
          <p:cNvPr id="21513" name="Seta entalhada para a direita 22">
            <a:extLst>
              <a:ext uri="{FF2B5EF4-FFF2-40B4-BE49-F238E27FC236}">
                <a16:creationId xmlns:a16="http://schemas.microsoft.com/office/drawing/2014/main" id="{6828AF4B-4713-B273-202D-A8F224CCA99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860059" y="4055083"/>
            <a:ext cx="2441575" cy="504825"/>
          </a:xfrm>
          <a:prstGeom prst="notchedRightArrow">
            <a:avLst>
              <a:gd name="adj1" fmla="val 50000"/>
              <a:gd name="adj2" fmla="val 4997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" name="Seta circular 1">
            <a:extLst>
              <a:ext uri="{FF2B5EF4-FFF2-40B4-BE49-F238E27FC236}">
                <a16:creationId xmlns:a16="http://schemas.microsoft.com/office/drawing/2014/main" id="{97C0DA62-C3FD-D78D-5B8B-AD6DF8BD3ED7}"/>
              </a:ext>
            </a:extLst>
          </p:cNvPr>
          <p:cNvSpPr/>
          <p:nvPr/>
        </p:nvSpPr>
        <p:spPr>
          <a:xfrm>
            <a:off x="4986125" y="1973683"/>
            <a:ext cx="2176462" cy="23923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29630"/>
              <a:gd name="adj5" fmla="val 1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Seta circular 12">
            <a:extLst>
              <a:ext uri="{FF2B5EF4-FFF2-40B4-BE49-F238E27FC236}">
                <a16:creationId xmlns:a16="http://schemas.microsoft.com/office/drawing/2014/main" id="{8ECEEB5C-85F8-C745-0C51-E05C1CA9CE09}"/>
              </a:ext>
            </a:extLst>
          </p:cNvPr>
          <p:cNvSpPr/>
          <p:nvPr/>
        </p:nvSpPr>
        <p:spPr>
          <a:xfrm rot="16580090">
            <a:off x="1612244" y="1857693"/>
            <a:ext cx="2174875" cy="239077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29630"/>
              <a:gd name="adj5" fmla="val 1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pic>
        <p:nvPicPr>
          <p:cNvPr id="21517" name="Imagem 7">
            <a:extLst>
              <a:ext uri="{FF2B5EF4-FFF2-40B4-BE49-F238E27FC236}">
                <a16:creationId xmlns:a16="http://schemas.microsoft.com/office/drawing/2014/main" id="{ACD7FC76-3B84-9C8D-3D82-19DA4D15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19983" r="31525" b="19577"/>
          <a:stretch>
            <a:fillRect/>
          </a:stretch>
        </p:blipFill>
        <p:spPr bwMode="auto">
          <a:xfrm>
            <a:off x="7085401" y="3823118"/>
            <a:ext cx="972000" cy="102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Imagem 9">
            <a:extLst>
              <a:ext uri="{FF2B5EF4-FFF2-40B4-BE49-F238E27FC236}">
                <a16:creationId xmlns:a16="http://schemas.microsoft.com/office/drawing/2014/main" id="{36DABD59-64FF-D9AC-F2BD-5B78A675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63" y="3890312"/>
            <a:ext cx="864000" cy="89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Imagem 11">
            <a:extLst>
              <a:ext uri="{FF2B5EF4-FFF2-40B4-BE49-F238E27FC236}">
                <a16:creationId xmlns:a16="http://schemas.microsoft.com/office/drawing/2014/main" id="{2F2ECF00-2C03-3152-3C7A-35B92B74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50" y="3234548"/>
            <a:ext cx="2808000" cy="7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Imagem 14">
            <a:extLst>
              <a:ext uri="{FF2B5EF4-FFF2-40B4-BE49-F238E27FC236}">
                <a16:creationId xmlns:a16="http://schemas.microsoft.com/office/drawing/2014/main" id="{ECB8E1F4-008D-05EE-0115-C053A2E5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6" y="4503662"/>
            <a:ext cx="756000" cy="99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979CEB37-E88E-6BFD-919F-33D5E468AA20}"/>
              </a:ext>
            </a:extLst>
          </p:cNvPr>
          <p:cNvSpPr txBox="1"/>
          <p:nvPr/>
        </p:nvSpPr>
        <p:spPr>
          <a:xfrm>
            <a:off x="1115616" y="1916832"/>
            <a:ext cx="7237200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PROJETO TERRACLASS AMAZÔNIA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600" b="1" dirty="0">
                <a:solidFill>
                  <a:srgbClr val="0070C0"/>
                </a:solidFill>
                <a:latin typeface="+mn-lt"/>
              </a:rPr>
              <a:t>Mapeamento de uso e cobertura da terra das áreas desflorestadas, mapeadas pelo Projeto PRODES</a:t>
            </a:r>
            <a:endParaRPr sz="36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0725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254;p5"/>
          <p:cNvSpPr/>
          <p:nvPr/>
        </p:nvSpPr>
        <p:spPr>
          <a:xfrm>
            <a:off x="-12488" y="-19238"/>
            <a:ext cx="9167175" cy="1250775"/>
          </a:xfrm>
          <a:custGeom>
            <a:avLst/>
            <a:gdLst>
              <a:gd name="textAreaLeft" fmla="*/ 0 w 9778320"/>
              <a:gd name="textAreaRight" fmla="*/ 9778680 w 9778320"/>
              <a:gd name="textAreaTop" fmla="*/ 0 h 1334160"/>
              <a:gd name="textAreaBottom" fmla="*/ 1334520 h 1334160"/>
            </a:gdLst>
            <a:ahLst/>
            <a:cxnLst/>
            <a:rect l="textAreaLeft" t="textAreaTop" r="textAreaRight" b="textAreaBottom"/>
            <a:pathLst>
              <a:path w="13038582" h="1785874">
                <a:moveTo>
                  <a:pt x="0" y="0"/>
                </a:moveTo>
                <a:lnTo>
                  <a:pt x="13038582" y="0"/>
                </a:lnTo>
                <a:lnTo>
                  <a:pt x="1303858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7FC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181" name="Google Shape;255;p5"/>
          <p:cNvSpPr/>
          <p:nvPr/>
        </p:nvSpPr>
        <p:spPr>
          <a:xfrm>
            <a:off x="4695975" y="-25313"/>
            <a:ext cx="4447575" cy="1245375"/>
          </a:xfrm>
          <a:custGeom>
            <a:avLst/>
            <a:gdLst>
              <a:gd name="textAreaLeft" fmla="*/ 0 w 4744080"/>
              <a:gd name="textAreaRight" fmla="*/ 4744440 w 4744080"/>
              <a:gd name="textAreaTop" fmla="*/ 0 h 1328400"/>
              <a:gd name="textAreaBottom" fmla="*/ 1328760 h 1328400"/>
            </a:gdLst>
            <a:ahLst/>
            <a:cxnLst/>
            <a:rect l="textAreaLeft" t="textAreaTop" r="textAreaRight" b="textAreaBottom"/>
            <a:pathLst>
              <a:path w="4744704" h="1332480">
                <a:moveTo>
                  <a:pt x="0" y="0"/>
                </a:moveTo>
                <a:lnTo>
                  <a:pt x="4744704" y="0"/>
                </a:lnTo>
                <a:lnTo>
                  <a:pt x="4744704" y="1332480"/>
                </a:lnTo>
                <a:lnTo>
                  <a:pt x="0" y="13324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182" name="Google Shape;256;p5"/>
          <p:cNvSpPr/>
          <p:nvPr/>
        </p:nvSpPr>
        <p:spPr>
          <a:xfrm>
            <a:off x="0" y="-31725"/>
            <a:ext cx="686138" cy="1250775"/>
          </a:xfrm>
          <a:custGeom>
            <a:avLst/>
            <a:gdLst>
              <a:gd name="textAreaLeft" fmla="*/ 0 w 731880"/>
              <a:gd name="textAreaRight" fmla="*/ 732240 w 731880"/>
              <a:gd name="textAreaTop" fmla="*/ 0 h 1334160"/>
              <a:gd name="textAreaBottom" fmla="*/ 1334520 h 1334160"/>
            </a:gdLst>
            <a:ahLst/>
            <a:cxnLst/>
            <a:rect l="textAreaLeft" t="textAreaTop" r="textAreaRight" b="textAreaBottom"/>
            <a:pathLst>
              <a:path w="979932" h="1785874">
                <a:moveTo>
                  <a:pt x="0" y="0"/>
                </a:moveTo>
                <a:lnTo>
                  <a:pt x="979932" y="0"/>
                </a:lnTo>
                <a:lnTo>
                  <a:pt x="97993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95E3">
              <a:alpha val="4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183" name="Google Shape;257;p5"/>
          <p:cNvSpPr/>
          <p:nvPr/>
        </p:nvSpPr>
        <p:spPr>
          <a:xfrm>
            <a:off x="0" y="597037"/>
            <a:ext cx="686138" cy="636863"/>
          </a:xfrm>
          <a:custGeom>
            <a:avLst/>
            <a:gdLst>
              <a:gd name="textAreaLeft" fmla="*/ 0 w 731880"/>
              <a:gd name="textAreaRight" fmla="*/ 732240 w 731880"/>
              <a:gd name="textAreaTop" fmla="*/ 0 h 679320"/>
              <a:gd name="textAreaBottom" fmla="*/ 679680 h 679320"/>
            </a:gdLst>
            <a:ahLst/>
            <a:cxnLst/>
            <a:rect l="textAreaLeft" t="textAreaTop" r="textAreaRight" b="textAreaBottom"/>
            <a:pathLst>
              <a:path w="979932" h="909828">
                <a:moveTo>
                  <a:pt x="0" y="0"/>
                </a:moveTo>
                <a:lnTo>
                  <a:pt x="979932" y="0"/>
                </a:lnTo>
                <a:lnTo>
                  <a:pt x="979932" y="909828"/>
                </a:lnTo>
                <a:lnTo>
                  <a:pt x="0" y="909828"/>
                </a:lnTo>
                <a:close/>
              </a:path>
            </a:pathLst>
          </a:custGeom>
          <a:solidFill>
            <a:srgbClr val="00A5FC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184" name="Google Shape;258;p5"/>
          <p:cNvSpPr/>
          <p:nvPr/>
        </p:nvSpPr>
        <p:spPr>
          <a:xfrm>
            <a:off x="5724338" y="6176925"/>
            <a:ext cx="3401325" cy="677025"/>
          </a:xfrm>
          <a:custGeom>
            <a:avLst/>
            <a:gdLst>
              <a:gd name="textAreaLeft" fmla="*/ 0 w 3628080"/>
              <a:gd name="textAreaRight" fmla="*/ 3628440 w 3628080"/>
              <a:gd name="textAreaTop" fmla="*/ 0 h 722160"/>
              <a:gd name="textAreaBottom" fmla="*/ 722520 h 722160"/>
            </a:gdLst>
            <a:ahLst/>
            <a:cxnLst/>
            <a:rect l="textAreaLeft" t="textAreaTop" r="textAreaRight" b="textAreaBottom"/>
            <a:pathLst>
              <a:path w="3628800" h="726528">
                <a:moveTo>
                  <a:pt x="0" y="0"/>
                </a:moveTo>
                <a:lnTo>
                  <a:pt x="3628800" y="0"/>
                </a:lnTo>
                <a:lnTo>
                  <a:pt x="3628800" y="726528"/>
                </a:lnTo>
                <a:lnTo>
                  <a:pt x="0" y="7265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185" name="Google Shape;259;p5"/>
          <p:cNvSpPr/>
          <p:nvPr/>
        </p:nvSpPr>
        <p:spPr>
          <a:xfrm>
            <a:off x="849150" y="367537"/>
            <a:ext cx="6127987" cy="5254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19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FFFFFF"/>
                </a:solidFill>
              </a:rPr>
              <a:t>HISTÓRICO - TERRACLASS</a:t>
            </a:r>
            <a:endParaRPr lang="pt-BR" sz="2800" b="1" spc="-1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3B3A000-2505-ABF6-9FFC-7F104D782D3A}"/>
              </a:ext>
            </a:extLst>
          </p:cNvPr>
          <p:cNvGrpSpPr/>
          <p:nvPr/>
        </p:nvGrpSpPr>
        <p:grpSpPr>
          <a:xfrm>
            <a:off x="203855" y="1258122"/>
            <a:ext cx="8840476" cy="1602450"/>
            <a:chOff x="224105" y="2954470"/>
            <a:chExt cx="8840476" cy="1602450"/>
          </a:xfrm>
        </p:grpSpPr>
        <p:sp>
          <p:nvSpPr>
            <p:cNvPr id="187" name="Google Shape;261;p5"/>
            <p:cNvSpPr/>
            <p:nvPr/>
          </p:nvSpPr>
          <p:spPr>
            <a:xfrm>
              <a:off x="642268" y="3809020"/>
              <a:ext cx="639900" cy="32096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4375" tIns="42188" rIns="84375" bIns="42188" anchor="t">
              <a:noAutofit/>
            </a:bodyPr>
            <a:lstStyle/>
            <a:p>
              <a:pPr>
                <a:tabLst>
                  <a:tab pos="0" algn="l"/>
                </a:tabLst>
              </a:pPr>
              <a:r>
                <a:rPr lang="en-US" sz="1500" spc="-1">
                  <a:solidFill>
                    <a:srgbClr val="FFFFFF"/>
                  </a:solidFill>
                  <a:latin typeface="Arial"/>
                  <a:ea typeface="Arial"/>
                </a:rPr>
                <a:t>2004</a:t>
              </a:r>
              <a:endParaRPr lang="pt-BR" sz="1500" spc="-1">
                <a:latin typeface="Arial"/>
              </a:endParaRPr>
            </a:p>
          </p:txBody>
        </p:sp>
        <p:sp>
          <p:nvSpPr>
            <p:cNvPr id="188" name="Google Shape;262;p5"/>
            <p:cNvSpPr/>
            <p:nvPr/>
          </p:nvSpPr>
          <p:spPr>
            <a:xfrm>
              <a:off x="2532606" y="3809357"/>
              <a:ext cx="639900" cy="32096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4375" tIns="42188" rIns="84375" bIns="42188" anchor="t">
              <a:noAutofit/>
            </a:bodyPr>
            <a:lstStyle/>
            <a:p>
              <a:pPr>
                <a:tabLst>
                  <a:tab pos="0" algn="l"/>
                </a:tabLst>
              </a:pPr>
              <a:r>
                <a:rPr lang="en-US" sz="1313" spc="-1">
                  <a:solidFill>
                    <a:srgbClr val="FFFFFF"/>
                  </a:solidFill>
                  <a:latin typeface="Arial"/>
                  <a:ea typeface="Arial"/>
                </a:rPr>
                <a:t>2010</a:t>
              </a:r>
              <a:endParaRPr lang="pt-BR" sz="1313" spc="-1">
                <a:latin typeface="Arial"/>
              </a:endParaRPr>
            </a:p>
          </p:txBody>
        </p:sp>
        <p:grpSp>
          <p:nvGrpSpPr>
            <p:cNvPr id="190" name="Google Shape;264;p5"/>
            <p:cNvGrpSpPr/>
            <p:nvPr/>
          </p:nvGrpSpPr>
          <p:grpSpPr>
            <a:xfrm>
              <a:off x="1125905" y="3181607"/>
              <a:ext cx="301388" cy="335138"/>
              <a:chOff x="1125720" y="3131640"/>
              <a:chExt cx="321480" cy="357480"/>
            </a:xfrm>
          </p:grpSpPr>
          <p:sp>
            <p:nvSpPr>
              <p:cNvPr id="191" name="Google Shape;265;p5"/>
              <p:cNvSpPr/>
              <p:nvPr/>
            </p:nvSpPr>
            <p:spPr>
              <a:xfrm>
                <a:off x="1125720" y="3131640"/>
                <a:ext cx="62640" cy="34560"/>
              </a:xfrm>
              <a:custGeom>
                <a:avLst/>
                <a:gdLst>
                  <a:gd name="textAreaLeft" fmla="*/ 0 w 62640"/>
                  <a:gd name="textAreaRight" fmla="*/ 63000 w 62640"/>
                  <a:gd name="textAreaTop" fmla="*/ 0 h 34560"/>
                  <a:gd name="textAreaBottom" fmla="*/ 34920 h 34560"/>
                </a:gdLst>
                <a:ahLst/>
                <a:cxnLst/>
                <a:rect l="textAreaLeft" t="textAreaTop" r="textAreaRight" b="textAreaBottom"/>
                <a:pathLst>
                  <a:path w="3239" h="2011">
                    <a:moveTo>
                      <a:pt x="496" y="1"/>
                    </a:moveTo>
                    <a:cubicBezTo>
                      <a:pt x="442" y="1"/>
                      <a:pt x="388" y="3"/>
                      <a:pt x="333" y="8"/>
                    </a:cubicBezTo>
                    <a:cubicBezTo>
                      <a:pt x="250" y="20"/>
                      <a:pt x="155" y="32"/>
                      <a:pt x="71" y="116"/>
                    </a:cubicBezTo>
                    <a:cubicBezTo>
                      <a:pt x="36" y="139"/>
                      <a:pt x="0" y="175"/>
                      <a:pt x="0" y="223"/>
                    </a:cubicBezTo>
                    <a:cubicBezTo>
                      <a:pt x="12" y="366"/>
                      <a:pt x="24" y="437"/>
                      <a:pt x="107" y="556"/>
                    </a:cubicBezTo>
                    <a:cubicBezTo>
                      <a:pt x="131" y="592"/>
                      <a:pt x="167" y="639"/>
                      <a:pt x="202" y="687"/>
                    </a:cubicBezTo>
                    <a:cubicBezTo>
                      <a:pt x="274" y="770"/>
                      <a:pt x="357" y="866"/>
                      <a:pt x="452" y="937"/>
                    </a:cubicBezTo>
                    <a:cubicBezTo>
                      <a:pt x="572" y="1044"/>
                      <a:pt x="691" y="1151"/>
                      <a:pt x="810" y="1235"/>
                    </a:cubicBezTo>
                    <a:cubicBezTo>
                      <a:pt x="917" y="1306"/>
                      <a:pt x="1024" y="1354"/>
                      <a:pt x="1119" y="1413"/>
                    </a:cubicBezTo>
                    <a:cubicBezTo>
                      <a:pt x="1334" y="1532"/>
                      <a:pt x="1548" y="1663"/>
                      <a:pt x="1774" y="1770"/>
                    </a:cubicBezTo>
                    <a:cubicBezTo>
                      <a:pt x="2003" y="1874"/>
                      <a:pt x="2259" y="2006"/>
                      <a:pt x="2502" y="2006"/>
                    </a:cubicBezTo>
                    <a:cubicBezTo>
                      <a:pt x="2537" y="2006"/>
                      <a:pt x="2573" y="2003"/>
                      <a:pt x="2607" y="1997"/>
                    </a:cubicBezTo>
                    <a:cubicBezTo>
                      <a:pt x="2631" y="1997"/>
                      <a:pt x="2667" y="1997"/>
                      <a:pt x="2691" y="2009"/>
                    </a:cubicBezTo>
                    <a:cubicBezTo>
                      <a:pt x="2703" y="2010"/>
                      <a:pt x="2715" y="2011"/>
                      <a:pt x="2728" y="2011"/>
                    </a:cubicBezTo>
                    <a:cubicBezTo>
                      <a:pt x="2917" y="2011"/>
                      <a:pt x="3100" y="1844"/>
                      <a:pt x="3167" y="1687"/>
                    </a:cubicBezTo>
                    <a:cubicBezTo>
                      <a:pt x="3239" y="1509"/>
                      <a:pt x="3203" y="1294"/>
                      <a:pt x="3072" y="1139"/>
                    </a:cubicBezTo>
                    <a:cubicBezTo>
                      <a:pt x="2941" y="866"/>
                      <a:pt x="2596" y="711"/>
                      <a:pt x="2334" y="580"/>
                    </a:cubicBezTo>
                    <a:cubicBezTo>
                      <a:pt x="2072" y="449"/>
                      <a:pt x="1798" y="342"/>
                      <a:pt x="1536" y="235"/>
                    </a:cubicBezTo>
                    <a:cubicBezTo>
                      <a:pt x="1274" y="127"/>
                      <a:pt x="1000" y="44"/>
                      <a:pt x="726" y="20"/>
                    </a:cubicBezTo>
                    <a:cubicBezTo>
                      <a:pt x="650" y="6"/>
                      <a:pt x="573" y="1"/>
                      <a:pt x="4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6200" bIns="162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2" name="Google Shape;266;p5"/>
              <p:cNvSpPr/>
              <p:nvPr/>
            </p:nvSpPr>
            <p:spPr>
              <a:xfrm>
                <a:off x="1230480" y="318060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25" h="1">
                    <a:moveTo>
                      <a:pt x="25" y="1"/>
                    </a:moveTo>
                    <a:cubicBezTo>
                      <a:pt x="25" y="1"/>
                      <a:pt x="25" y="1"/>
                      <a:pt x="25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3" y="1"/>
                    </a:cubicBezTo>
                    <a:cubicBezTo>
                      <a:pt x="13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3" name="Google Shape;267;p5"/>
              <p:cNvSpPr/>
              <p:nvPr/>
            </p:nvSpPr>
            <p:spPr>
              <a:xfrm>
                <a:off x="1215000" y="3178800"/>
                <a:ext cx="53280" cy="57240"/>
              </a:xfrm>
              <a:custGeom>
                <a:avLst/>
                <a:gdLst>
                  <a:gd name="textAreaLeft" fmla="*/ 0 w 53280"/>
                  <a:gd name="textAreaRight" fmla="*/ 53640 w 53280"/>
                  <a:gd name="textAreaTop" fmla="*/ 0 h 57240"/>
                  <a:gd name="textAreaBottom" fmla="*/ 57600 h 57240"/>
                </a:gdLst>
                <a:ahLst/>
                <a:cxnLst/>
                <a:rect l="textAreaLeft" t="textAreaTop" r="textAreaRight" b="textAreaBottom"/>
                <a:pathLst>
                  <a:path w="2753" h="3301">
                    <a:moveTo>
                      <a:pt x="361" y="0"/>
                    </a:moveTo>
                    <a:cubicBezTo>
                      <a:pt x="333" y="0"/>
                      <a:pt x="305" y="3"/>
                      <a:pt x="276" y="8"/>
                    </a:cubicBezTo>
                    <a:cubicBezTo>
                      <a:pt x="261" y="5"/>
                      <a:pt x="247" y="3"/>
                      <a:pt x="233" y="3"/>
                    </a:cubicBezTo>
                    <a:cubicBezTo>
                      <a:pt x="99" y="3"/>
                      <a:pt x="0" y="151"/>
                      <a:pt x="97" y="270"/>
                    </a:cubicBezTo>
                    <a:cubicBezTo>
                      <a:pt x="109" y="330"/>
                      <a:pt x="121" y="377"/>
                      <a:pt x="145" y="425"/>
                    </a:cubicBezTo>
                    <a:cubicBezTo>
                      <a:pt x="157" y="496"/>
                      <a:pt x="169" y="556"/>
                      <a:pt x="204" y="615"/>
                    </a:cubicBezTo>
                    <a:cubicBezTo>
                      <a:pt x="216" y="615"/>
                      <a:pt x="228" y="651"/>
                      <a:pt x="240" y="663"/>
                    </a:cubicBezTo>
                    <a:cubicBezTo>
                      <a:pt x="240" y="675"/>
                      <a:pt x="240" y="687"/>
                      <a:pt x="240" y="699"/>
                    </a:cubicBezTo>
                    <a:cubicBezTo>
                      <a:pt x="276" y="830"/>
                      <a:pt x="371" y="973"/>
                      <a:pt x="443" y="1080"/>
                    </a:cubicBezTo>
                    <a:cubicBezTo>
                      <a:pt x="585" y="1294"/>
                      <a:pt x="704" y="1496"/>
                      <a:pt x="835" y="1711"/>
                    </a:cubicBezTo>
                    <a:cubicBezTo>
                      <a:pt x="966" y="1913"/>
                      <a:pt x="1097" y="2116"/>
                      <a:pt x="1205" y="2330"/>
                    </a:cubicBezTo>
                    <a:cubicBezTo>
                      <a:pt x="1276" y="2461"/>
                      <a:pt x="1347" y="2580"/>
                      <a:pt x="1431" y="2699"/>
                    </a:cubicBezTo>
                    <a:cubicBezTo>
                      <a:pt x="1514" y="2806"/>
                      <a:pt x="1609" y="2889"/>
                      <a:pt x="1705" y="2949"/>
                    </a:cubicBezTo>
                    <a:cubicBezTo>
                      <a:pt x="1717" y="2961"/>
                      <a:pt x="1728" y="2973"/>
                      <a:pt x="1740" y="2973"/>
                    </a:cubicBezTo>
                    <a:cubicBezTo>
                      <a:pt x="1736" y="2970"/>
                      <a:pt x="1734" y="2968"/>
                      <a:pt x="1734" y="2968"/>
                    </a:cubicBezTo>
                    <a:lnTo>
                      <a:pt x="1734" y="2968"/>
                    </a:lnTo>
                    <a:cubicBezTo>
                      <a:pt x="1735" y="2968"/>
                      <a:pt x="1854" y="3054"/>
                      <a:pt x="1871" y="3064"/>
                    </a:cubicBezTo>
                    <a:lnTo>
                      <a:pt x="1871" y="3064"/>
                    </a:lnTo>
                    <a:cubicBezTo>
                      <a:pt x="1923" y="3111"/>
                      <a:pt x="1973" y="3171"/>
                      <a:pt x="2014" y="3223"/>
                    </a:cubicBezTo>
                    <a:cubicBezTo>
                      <a:pt x="2067" y="3276"/>
                      <a:pt x="2141" y="3301"/>
                      <a:pt x="2215" y="3301"/>
                    </a:cubicBezTo>
                    <a:cubicBezTo>
                      <a:pt x="2343" y="3301"/>
                      <a:pt x="2472" y="3227"/>
                      <a:pt x="2502" y="3092"/>
                    </a:cubicBezTo>
                    <a:cubicBezTo>
                      <a:pt x="2514" y="3032"/>
                      <a:pt x="2562" y="2901"/>
                      <a:pt x="2550" y="2842"/>
                    </a:cubicBezTo>
                    <a:cubicBezTo>
                      <a:pt x="2574" y="2794"/>
                      <a:pt x="2586" y="2747"/>
                      <a:pt x="2586" y="2687"/>
                    </a:cubicBezTo>
                    <a:cubicBezTo>
                      <a:pt x="2598" y="2663"/>
                      <a:pt x="2598" y="2628"/>
                      <a:pt x="2598" y="2592"/>
                    </a:cubicBezTo>
                    <a:cubicBezTo>
                      <a:pt x="2752" y="2044"/>
                      <a:pt x="2324" y="1401"/>
                      <a:pt x="1990" y="984"/>
                    </a:cubicBezTo>
                    <a:cubicBezTo>
                      <a:pt x="1847" y="794"/>
                      <a:pt x="1693" y="639"/>
                      <a:pt x="1502" y="484"/>
                    </a:cubicBezTo>
                    <a:cubicBezTo>
                      <a:pt x="1383" y="389"/>
                      <a:pt x="1264" y="282"/>
                      <a:pt x="1133" y="211"/>
                    </a:cubicBezTo>
                    <a:cubicBezTo>
                      <a:pt x="1026" y="151"/>
                      <a:pt x="919" y="115"/>
                      <a:pt x="812" y="92"/>
                    </a:cubicBezTo>
                    <a:lnTo>
                      <a:pt x="812" y="92"/>
                    </a:lnTo>
                    <a:cubicBezTo>
                      <a:pt x="828" y="108"/>
                      <a:pt x="833" y="125"/>
                      <a:pt x="822" y="125"/>
                    </a:cubicBezTo>
                    <a:cubicBezTo>
                      <a:pt x="818" y="125"/>
                      <a:pt x="810" y="122"/>
                      <a:pt x="800" y="115"/>
                    </a:cubicBezTo>
                    <a:cubicBezTo>
                      <a:pt x="788" y="115"/>
                      <a:pt x="788" y="139"/>
                      <a:pt x="788" y="139"/>
                    </a:cubicBezTo>
                    <a:cubicBezTo>
                      <a:pt x="788" y="139"/>
                      <a:pt x="788" y="115"/>
                      <a:pt x="788" y="115"/>
                    </a:cubicBezTo>
                    <a:cubicBezTo>
                      <a:pt x="740" y="103"/>
                      <a:pt x="704" y="68"/>
                      <a:pt x="657" y="44"/>
                    </a:cubicBezTo>
                    <a:cubicBezTo>
                      <a:pt x="597" y="32"/>
                      <a:pt x="538" y="20"/>
                      <a:pt x="490" y="20"/>
                    </a:cubicBezTo>
                    <a:cubicBezTo>
                      <a:pt x="441" y="6"/>
                      <a:pt x="401" y="0"/>
                      <a:pt x="36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7000" bIns="270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4" name="Google Shape;268;p5"/>
              <p:cNvSpPr/>
              <p:nvPr/>
            </p:nvSpPr>
            <p:spPr>
              <a:xfrm>
                <a:off x="1285200" y="3257280"/>
                <a:ext cx="38880" cy="65520"/>
              </a:xfrm>
              <a:custGeom>
                <a:avLst/>
                <a:gdLst>
                  <a:gd name="textAreaLeft" fmla="*/ 0 w 38880"/>
                  <a:gd name="textAreaRight" fmla="*/ 39240 w 38880"/>
                  <a:gd name="textAreaTop" fmla="*/ 0 h 65520"/>
                  <a:gd name="textAreaBottom" fmla="*/ 65880 h 65520"/>
                </a:gdLst>
                <a:ahLst/>
                <a:cxnLst/>
                <a:rect l="textAreaLeft" t="textAreaTop" r="textAreaRight" b="textAreaBottom"/>
                <a:pathLst>
                  <a:path w="2025" h="3771">
                    <a:moveTo>
                      <a:pt x="177" y="0"/>
                    </a:moveTo>
                    <a:cubicBezTo>
                      <a:pt x="133" y="0"/>
                      <a:pt x="88" y="51"/>
                      <a:pt x="96" y="101"/>
                    </a:cubicBezTo>
                    <a:cubicBezTo>
                      <a:pt x="132" y="208"/>
                      <a:pt x="60" y="232"/>
                      <a:pt x="25" y="327"/>
                    </a:cubicBezTo>
                    <a:cubicBezTo>
                      <a:pt x="1" y="411"/>
                      <a:pt x="1" y="494"/>
                      <a:pt x="1" y="566"/>
                    </a:cubicBezTo>
                    <a:cubicBezTo>
                      <a:pt x="13" y="708"/>
                      <a:pt x="37" y="851"/>
                      <a:pt x="48" y="994"/>
                    </a:cubicBezTo>
                    <a:cubicBezTo>
                      <a:pt x="72" y="1328"/>
                      <a:pt x="156" y="1637"/>
                      <a:pt x="239" y="1959"/>
                    </a:cubicBezTo>
                    <a:cubicBezTo>
                      <a:pt x="298" y="2244"/>
                      <a:pt x="394" y="2530"/>
                      <a:pt x="501" y="2804"/>
                    </a:cubicBezTo>
                    <a:cubicBezTo>
                      <a:pt x="584" y="3006"/>
                      <a:pt x="668" y="3221"/>
                      <a:pt x="822" y="3399"/>
                    </a:cubicBezTo>
                    <a:cubicBezTo>
                      <a:pt x="858" y="3423"/>
                      <a:pt x="882" y="3435"/>
                      <a:pt x="894" y="3459"/>
                    </a:cubicBezTo>
                    <a:cubicBezTo>
                      <a:pt x="929" y="3483"/>
                      <a:pt x="953" y="3518"/>
                      <a:pt x="977" y="3554"/>
                    </a:cubicBezTo>
                    <a:cubicBezTo>
                      <a:pt x="1072" y="3626"/>
                      <a:pt x="1156" y="3673"/>
                      <a:pt x="1263" y="3697"/>
                    </a:cubicBezTo>
                    <a:cubicBezTo>
                      <a:pt x="1275" y="3709"/>
                      <a:pt x="1287" y="3721"/>
                      <a:pt x="1299" y="3733"/>
                    </a:cubicBezTo>
                    <a:cubicBezTo>
                      <a:pt x="1343" y="3759"/>
                      <a:pt x="1393" y="3771"/>
                      <a:pt x="1444" y="3771"/>
                    </a:cubicBezTo>
                    <a:cubicBezTo>
                      <a:pt x="1555" y="3771"/>
                      <a:pt x="1666" y="3712"/>
                      <a:pt x="1715" y="3614"/>
                    </a:cubicBezTo>
                    <a:cubicBezTo>
                      <a:pt x="1727" y="3602"/>
                      <a:pt x="1739" y="3578"/>
                      <a:pt x="1739" y="3566"/>
                    </a:cubicBezTo>
                    <a:cubicBezTo>
                      <a:pt x="1822" y="3495"/>
                      <a:pt x="1882" y="3411"/>
                      <a:pt x="1918" y="3304"/>
                    </a:cubicBezTo>
                    <a:cubicBezTo>
                      <a:pt x="1930" y="3256"/>
                      <a:pt x="1942" y="3197"/>
                      <a:pt x="1942" y="3137"/>
                    </a:cubicBezTo>
                    <a:cubicBezTo>
                      <a:pt x="1953" y="3125"/>
                      <a:pt x="1953" y="3114"/>
                      <a:pt x="1965" y="3090"/>
                    </a:cubicBezTo>
                    <a:cubicBezTo>
                      <a:pt x="2025" y="2875"/>
                      <a:pt x="1977" y="2625"/>
                      <a:pt x="1930" y="2411"/>
                    </a:cubicBezTo>
                    <a:cubicBezTo>
                      <a:pt x="1846" y="2078"/>
                      <a:pt x="1715" y="1732"/>
                      <a:pt x="1561" y="1435"/>
                    </a:cubicBezTo>
                    <a:cubicBezTo>
                      <a:pt x="1406" y="1137"/>
                      <a:pt x="1239" y="839"/>
                      <a:pt x="1013" y="601"/>
                    </a:cubicBezTo>
                    <a:cubicBezTo>
                      <a:pt x="834" y="411"/>
                      <a:pt x="632" y="125"/>
                      <a:pt x="358" y="101"/>
                    </a:cubicBezTo>
                    <a:cubicBezTo>
                      <a:pt x="298" y="89"/>
                      <a:pt x="275" y="77"/>
                      <a:pt x="227" y="30"/>
                    </a:cubicBezTo>
                    <a:cubicBezTo>
                      <a:pt x="213" y="9"/>
                      <a:pt x="195" y="0"/>
                      <a:pt x="1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0713" bIns="307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5" name="Google Shape;269;p5"/>
              <p:cNvSpPr/>
              <p:nvPr/>
            </p:nvSpPr>
            <p:spPr>
              <a:xfrm>
                <a:off x="1330200" y="3359880"/>
                <a:ext cx="62640" cy="80280"/>
              </a:xfrm>
              <a:custGeom>
                <a:avLst/>
                <a:gdLst>
                  <a:gd name="textAreaLeft" fmla="*/ 0 w 62640"/>
                  <a:gd name="textAreaRight" fmla="*/ 63000 w 62640"/>
                  <a:gd name="textAreaTop" fmla="*/ 0 h 80280"/>
                  <a:gd name="textAreaBottom" fmla="*/ 80640 h 80280"/>
                </a:gdLst>
                <a:ahLst/>
                <a:cxnLst/>
                <a:rect l="textAreaLeft" t="textAreaTop" r="textAreaRight" b="textAreaBottom"/>
                <a:pathLst>
                  <a:path w="3228" h="4619">
                    <a:moveTo>
                      <a:pt x="264" y="1"/>
                    </a:moveTo>
                    <a:cubicBezTo>
                      <a:pt x="216" y="1"/>
                      <a:pt x="171" y="21"/>
                      <a:pt x="132" y="67"/>
                    </a:cubicBezTo>
                    <a:cubicBezTo>
                      <a:pt x="1" y="222"/>
                      <a:pt x="25" y="413"/>
                      <a:pt x="37" y="603"/>
                    </a:cubicBezTo>
                    <a:cubicBezTo>
                      <a:pt x="48" y="829"/>
                      <a:pt x="120" y="1044"/>
                      <a:pt x="179" y="1270"/>
                    </a:cubicBezTo>
                    <a:cubicBezTo>
                      <a:pt x="287" y="1722"/>
                      <a:pt x="465" y="2163"/>
                      <a:pt x="656" y="2592"/>
                    </a:cubicBezTo>
                    <a:cubicBezTo>
                      <a:pt x="834" y="2984"/>
                      <a:pt x="1049" y="3377"/>
                      <a:pt x="1299" y="3723"/>
                    </a:cubicBezTo>
                    <a:cubicBezTo>
                      <a:pt x="1453" y="3925"/>
                      <a:pt x="1596" y="4139"/>
                      <a:pt x="1787" y="4306"/>
                    </a:cubicBezTo>
                    <a:cubicBezTo>
                      <a:pt x="1960" y="4449"/>
                      <a:pt x="2196" y="4618"/>
                      <a:pt x="2432" y="4618"/>
                    </a:cubicBezTo>
                    <a:cubicBezTo>
                      <a:pt x="2471" y="4618"/>
                      <a:pt x="2510" y="4614"/>
                      <a:pt x="2549" y="4604"/>
                    </a:cubicBezTo>
                    <a:cubicBezTo>
                      <a:pt x="2715" y="4592"/>
                      <a:pt x="2823" y="4508"/>
                      <a:pt x="2882" y="4377"/>
                    </a:cubicBezTo>
                    <a:cubicBezTo>
                      <a:pt x="3227" y="3973"/>
                      <a:pt x="2715" y="3294"/>
                      <a:pt x="2489" y="2949"/>
                    </a:cubicBezTo>
                    <a:cubicBezTo>
                      <a:pt x="2251" y="2568"/>
                      <a:pt x="1989" y="2199"/>
                      <a:pt x="1727" y="1841"/>
                    </a:cubicBezTo>
                    <a:cubicBezTo>
                      <a:pt x="1477" y="1484"/>
                      <a:pt x="1227" y="1127"/>
                      <a:pt x="1001" y="770"/>
                    </a:cubicBezTo>
                    <a:cubicBezTo>
                      <a:pt x="910" y="638"/>
                      <a:pt x="536" y="1"/>
                      <a:pt x="26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800" bIns="378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6" name="Google Shape;270;p5"/>
              <p:cNvSpPr/>
              <p:nvPr/>
            </p:nvSpPr>
            <p:spPr>
              <a:xfrm>
                <a:off x="1403640" y="3460680"/>
                <a:ext cx="43560" cy="28440"/>
              </a:xfrm>
              <a:custGeom>
                <a:avLst/>
                <a:gdLst>
                  <a:gd name="textAreaLeft" fmla="*/ 0 w 43560"/>
                  <a:gd name="textAreaRight" fmla="*/ 43920 w 43560"/>
                  <a:gd name="textAreaTop" fmla="*/ 0 h 28440"/>
                  <a:gd name="textAreaBottom" fmla="*/ 28800 h 28440"/>
                </a:gdLst>
                <a:ahLst/>
                <a:cxnLst/>
                <a:rect l="textAreaLeft" t="textAreaTop" r="textAreaRight" b="textAreaBottom"/>
                <a:pathLst>
                  <a:path w="2263" h="1659">
                    <a:moveTo>
                      <a:pt x="157" y="0"/>
                    </a:moveTo>
                    <a:cubicBezTo>
                      <a:pt x="101" y="0"/>
                      <a:pt x="48" y="42"/>
                      <a:pt x="48" y="106"/>
                    </a:cubicBezTo>
                    <a:cubicBezTo>
                      <a:pt x="48" y="165"/>
                      <a:pt x="48" y="213"/>
                      <a:pt x="48" y="261"/>
                    </a:cubicBezTo>
                    <a:cubicBezTo>
                      <a:pt x="12" y="320"/>
                      <a:pt x="0" y="392"/>
                      <a:pt x="24" y="451"/>
                    </a:cubicBezTo>
                    <a:cubicBezTo>
                      <a:pt x="24" y="475"/>
                      <a:pt x="36" y="487"/>
                      <a:pt x="36" y="499"/>
                    </a:cubicBezTo>
                    <a:cubicBezTo>
                      <a:pt x="36" y="535"/>
                      <a:pt x="48" y="618"/>
                      <a:pt x="60" y="642"/>
                    </a:cubicBezTo>
                    <a:cubicBezTo>
                      <a:pt x="60" y="654"/>
                      <a:pt x="72" y="677"/>
                      <a:pt x="72" y="713"/>
                    </a:cubicBezTo>
                    <a:cubicBezTo>
                      <a:pt x="72" y="725"/>
                      <a:pt x="72" y="737"/>
                      <a:pt x="84" y="749"/>
                    </a:cubicBezTo>
                    <a:cubicBezTo>
                      <a:pt x="96" y="773"/>
                      <a:pt x="107" y="808"/>
                      <a:pt x="107" y="832"/>
                    </a:cubicBezTo>
                    <a:cubicBezTo>
                      <a:pt x="191" y="1058"/>
                      <a:pt x="381" y="1237"/>
                      <a:pt x="572" y="1380"/>
                    </a:cubicBezTo>
                    <a:cubicBezTo>
                      <a:pt x="715" y="1475"/>
                      <a:pt x="881" y="1582"/>
                      <a:pt x="1048" y="1630"/>
                    </a:cubicBezTo>
                    <a:cubicBezTo>
                      <a:pt x="1140" y="1650"/>
                      <a:pt x="1242" y="1658"/>
                      <a:pt x="1346" y="1658"/>
                    </a:cubicBezTo>
                    <a:cubicBezTo>
                      <a:pt x="1430" y="1658"/>
                      <a:pt x="1515" y="1653"/>
                      <a:pt x="1596" y="1642"/>
                    </a:cubicBezTo>
                    <a:cubicBezTo>
                      <a:pt x="1715" y="1630"/>
                      <a:pt x="1822" y="1606"/>
                      <a:pt x="1929" y="1523"/>
                    </a:cubicBezTo>
                    <a:cubicBezTo>
                      <a:pt x="2012" y="1463"/>
                      <a:pt x="2096" y="1368"/>
                      <a:pt x="2120" y="1261"/>
                    </a:cubicBezTo>
                    <a:cubicBezTo>
                      <a:pt x="2131" y="1249"/>
                      <a:pt x="2131" y="1249"/>
                      <a:pt x="2131" y="1237"/>
                    </a:cubicBezTo>
                    <a:cubicBezTo>
                      <a:pt x="2179" y="1189"/>
                      <a:pt x="2227" y="1142"/>
                      <a:pt x="2239" y="1082"/>
                    </a:cubicBezTo>
                    <a:cubicBezTo>
                      <a:pt x="2262" y="1011"/>
                      <a:pt x="2239" y="927"/>
                      <a:pt x="2191" y="880"/>
                    </a:cubicBezTo>
                    <a:cubicBezTo>
                      <a:pt x="2155" y="856"/>
                      <a:pt x="2131" y="832"/>
                      <a:pt x="2096" y="820"/>
                    </a:cubicBezTo>
                    <a:cubicBezTo>
                      <a:pt x="2024" y="677"/>
                      <a:pt x="1881" y="570"/>
                      <a:pt x="1739" y="535"/>
                    </a:cubicBezTo>
                    <a:cubicBezTo>
                      <a:pt x="1655" y="511"/>
                      <a:pt x="1572" y="487"/>
                      <a:pt x="1489" y="451"/>
                    </a:cubicBezTo>
                    <a:cubicBezTo>
                      <a:pt x="1441" y="439"/>
                      <a:pt x="1405" y="415"/>
                      <a:pt x="1358" y="404"/>
                    </a:cubicBezTo>
                    <a:cubicBezTo>
                      <a:pt x="1310" y="404"/>
                      <a:pt x="1274" y="392"/>
                      <a:pt x="1227" y="380"/>
                    </a:cubicBezTo>
                    <a:cubicBezTo>
                      <a:pt x="1143" y="368"/>
                      <a:pt x="1072" y="344"/>
                      <a:pt x="1000" y="308"/>
                    </a:cubicBezTo>
                    <a:cubicBezTo>
                      <a:pt x="965" y="296"/>
                      <a:pt x="929" y="285"/>
                      <a:pt x="893" y="273"/>
                    </a:cubicBezTo>
                    <a:cubicBezTo>
                      <a:pt x="869" y="261"/>
                      <a:pt x="858" y="261"/>
                      <a:pt x="834" y="249"/>
                    </a:cubicBezTo>
                    <a:lnTo>
                      <a:pt x="822" y="249"/>
                    </a:lnTo>
                    <a:cubicBezTo>
                      <a:pt x="786" y="225"/>
                      <a:pt x="738" y="213"/>
                      <a:pt x="679" y="201"/>
                    </a:cubicBezTo>
                    <a:lnTo>
                      <a:pt x="667" y="201"/>
                    </a:lnTo>
                    <a:cubicBezTo>
                      <a:pt x="631" y="177"/>
                      <a:pt x="584" y="177"/>
                      <a:pt x="536" y="165"/>
                    </a:cubicBezTo>
                    <a:cubicBezTo>
                      <a:pt x="524" y="165"/>
                      <a:pt x="512" y="154"/>
                      <a:pt x="488" y="154"/>
                    </a:cubicBezTo>
                    <a:cubicBezTo>
                      <a:pt x="488" y="142"/>
                      <a:pt x="441" y="118"/>
                      <a:pt x="417" y="106"/>
                    </a:cubicBezTo>
                    <a:cubicBezTo>
                      <a:pt x="381" y="94"/>
                      <a:pt x="357" y="94"/>
                      <a:pt x="322" y="94"/>
                    </a:cubicBezTo>
                    <a:cubicBezTo>
                      <a:pt x="310" y="82"/>
                      <a:pt x="298" y="82"/>
                      <a:pt x="286" y="70"/>
                    </a:cubicBezTo>
                    <a:cubicBezTo>
                      <a:pt x="274" y="58"/>
                      <a:pt x="250" y="46"/>
                      <a:pt x="238" y="34"/>
                    </a:cubicBezTo>
                    <a:cubicBezTo>
                      <a:pt x="215" y="11"/>
                      <a:pt x="185" y="0"/>
                      <a:pt x="15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3500" bIns="135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grpSp>
          <p:nvGrpSpPr>
            <p:cNvPr id="197" name="Google Shape;271;p5"/>
            <p:cNvGrpSpPr/>
            <p:nvPr/>
          </p:nvGrpSpPr>
          <p:grpSpPr>
            <a:xfrm>
              <a:off x="2022305" y="3111745"/>
              <a:ext cx="320288" cy="335138"/>
              <a:chOff x="2081880" y="3057120"/>
              <a:chExt cx="341640" cy="357480"/>
            </a:xfrm>
          </p:grpSpPr>
          <p:sp>
            <p:nvSpPr>
              <p:cNvPr id="198" name="Google Shape;272;p5"/>
              <p:cNvSpPr/>
              <p:nvPr/>
            </p:nvSpPr>
            <p:spPr>
              <a:xfrm>
                <a:off x="2081880" y="3383640"/>
                <a:ext cx="61920" cy="30960"/>
              </a:xfrm>
              <a:custGeom>
                <a:avLst/>
                <a:gdLst>
                  <a:gd name="textAreaLeft" fmla="*/ 0 w 61920"/>
                  <a:gd name="textAreaRight" fmla="*/ 62280 w 61920"/>
                  <a:gd name="textAreaTop" fmla="*/ 0 h 30960"/>
                  <a:gd name="textAreaBottom" fmla="*/ 31320 h 30960"/>
                </a:gdLst>
                <a:ahLst/>
                <a:cxnLst/>
                <a:rect l="textAreaLeft" t="textAreaTop" r="textAreaRight" b="textAreaBottom"/>
                <a:pathLst>
                  <a:path w="2948" h="1836">
                    <a:moveTo>
                      <a:pt x="1203" y="612"/>
                    </a:moveTo>
                    <a:cubicBezTo>
                      <a:pt x="1189" y="619"/>
                      <a:pt x="1173" y="625"/>
                      <a:pt x="1157" y="631"/>
                    </a:cubicBezTo>
                    <a:lnTo>
                      <a:pt x="1157" y="631"/>
                    </a:lnTo>
                    <a:cubicBezTo>
                      <a:pt x="1169" y="626"/>
                      <a:pt x="1184" y="620"/>
                      <a:pt x="1203" y="612"/>
                    </a:cubicBezTo>
                    <a:close/>
                    <a:moveTo>
                      <a:pt x="2726" y="1"/>
                    </a:moveTo>
                    <a:cubicBezTo>
                      <a:pt x="2699" y="1"/>
                      <a:pt x="2672" y="6"/>
                      <a:pt x="2644" y="16"/>
                    </a:cubicBezTo>
                    <a:lnTo>
                      <a:pt x="2632" y="16"/>
                    </a:lnTo>
                    <a:cubicBezTo>
                      <a:pt x="2604" y="16"/>
                      <a:pt x="2514" y="32"/>
                      <a:pt x="2510" y="32"/>
                    </a:cubicBezTo>
                    <a:cubicBezTo>
                      <a:pt x="2509" y="32"/>
                      <a:pt x="2513" y="31"/>
                      <a:pt x="2525" y="28"/>
                    </a:cubicBezTo>
                    <a:cubicBezTo>
                      <a:pt x="2501" y="28"/>
                      <a:pt x="2442" y="40"/>
                      <a:pt x="2430" y="40"/>
                    </a:cubicBezTo>
                    <a:cubicBezTo>
                      <a:pt x="2418" y="40"/>
                      <a:pt x="2406" y="52"/>
                      <a:pt x="2394" y="52"/>
                    </a:cubicBezTo>
                    <a:cubicBezTo>
                      <a:pt x="2385" y="52"/>
                      <a:pt x="2375" y="51"/>
                      <a:pt x="2366" y="51"/>
                    </a:cubicBezTo>
                    <a:cubicBezTo>
                      <a:pt x="2139" y="51"/>
                      <a:pt x="1933" y="189"/>
                      <a:pt x="1727" y="326"/>
                    </a:cubicBezTo>
                    <a:cubicBezTo>
                      <a:pt x="1656" y="374"/>
                      <a:pt x="1573" y="421"/>
                      <a:pt x="1489" y="469"/>
                    </a:cubicBezTo>
                    <a:cubicBezTo>
                      <a:pt x="1453" y="493"/>
                      <a:pt x="1406" y="516"/>
                      <a:pt x="1358" y="540"/>
                    </a:cubicBezTo>
                    <a:cubicBezTo>
                      <a:pt x="1334" y="552"/>
                      <a:pt x="1299" y="564"/>
                      <a:pt x="1275" y="576"/>
                    </a:cubicBezTo>
                    <a:cubicBezTo>
                      <a:pt x="1239" y="588"/>
                      <a:pt x="1203" y="612"/>
                      <a:pt x="1168" y="624"/>
                    </a:cubicBezTo>
                    <a:cubicBezTo>
                      <a:pt x="1144" y="633"/>
                      <a:pt x="1132" y="639"/>
                      <a:pt x="1131" y="640"/>
                    </a:cubicBezTo>
                    <a:lnTo>
                      <a:pt x="1131" y="640"/>
                    </a:lnTo>
                    <a:cubicBezTo>
                      <a:pt x="1102" y="649"/>
                      <a:pt x="1074" y="659"/>
                      <a:pt x="1049" y="671"/>
                    </a:cubicBezTo>
                    <a:cubicBezTo>
                      <a:pt x="965" y="695"/>
                      <a:pt x="870" y="731"/>
                      <a:pt x="787" y="755"/>
                    </a:cubicBezTo>
                    <a:cubicBezTo>
                      <a:pt x="703" y="766"/>
                      <a:pt x="632" y="802"/>
                      <a:pt x="537" y="838"/>
                    </a:cubicBezTo>
                    <a:cubicBezTo>
                      <a:pt x="574" y="822"/>
                      <a:pt x="588" y="815"/>
                      <a:pt x="586" y="815"/>
                    </a:cubicBezTo>
                    <a:lnTo>
                      <a:pt x="586" y="815"/>
                    </a:lnTo>
                    <a:cubicBezTo>
                      <a:pt x="583" y="815"/>
                      <a:pt x="557" y="825"/>
                      <a:pt x="525" y="838"/>
                    </a:cubicBezTo>
                    <a:cubicBezTo>
                      <a:pt x="453" y="862"/>
                      <a:pt x="370" y="886"/>
                      <a:pt x="299" y="921"/>
                    </a:cubicBezTo>
                    <a:cubicBezTo>
                      <a:pt x="215" y="969"/>
                      <a:pt x="168" y="1040"/>
                      <a:pt x="132" y="1112"/>
                    </a:cubicBezTo>
                    <a:cubicBezTo>
                      <a:pt x="1" y="1267"/>
                      <a:pt x="25" y="1481"/>
                      <a:pt x="180" y="1612"/>
                    </a:cubicBezTo>
                    <a:cubicBezTo>
                      <a:pt x="263" y="1707"/>
                      <a:pt x="370" y="1778"/>
                      <a:pt x="525" y="1802"/>
                    </a:cubicBezTo>
                    <a:cubicBezTo>
                      <a:pt x="617" y="1819"/>
                      <a:pt x="716" y="1836"/>
                      <a:pt x="812" y="1836"/>
                    </a:cubicBezTo>
                    <a:cubicBezTo>
                      <a:pt x="852" y="1836"/>
                      <a:pt x="891" y="1833"/>
                      <a:pt x="930" y="1826"/>
                    </a:cubicBezTo>
                    <a:cubicBezTo>
                      <a:pt x="1180" y="1802"/>
                      <a:pt x="1430" y="1767"/>
                      <a:pt x="1656" y="1671"/>
                    </a:cubicBezTo>
                    <a:cubicBezTo>
                      <a:pt x="1894" y="1588"/>
                      <a:pt x="2120" y="1481"/>
                      <a:pt x="2323" y="1338"/>
                    </a:cubicBezTo>
                    <a:cubicBezTo>
                      <a:pt x="2442" y="1267"/>
                      <a:pt x="2573" y="1183"/>
                      <a:pt x="2656" y="1076"/>
                    </a:cubicBezTo>
                    <a:cubicBezTo>
                      <a:pt x="2716" y="1016"/>
                      <a:pt x="2775" y="945"/>
                      <a:pt x="2823" y="874"/>
                    </a:cubicBezTo>
                    <a:cubicBezTo>
                      <a:pt x="2870" y="790"/>
                      <a:pt x="2894" y="695"/>
                      <a:pt x="2894" y="600"/>
                    </a:cubicBezTo>
                    <a:cubicBezTo>
                      <a:pt x="2894" y="588"/>
                      <a:pt x="2894" y="588"/>
                      <a:pt x="2894" y="576"/>
                    </a:cubicBezTo>
                    <a:cubicBezTo>
                      <a:pt x="2894" y="552"/>
                      <a:pt x="2906" y="540"/>
                      <a:pt x="2906" y="516"/>
                    </a:cubicBezTo>
                    <a:cubicBezTo>
                      <a:pt x="2906" y="523"/>
                      <a:pt x="2906" y="531"/>
                      <a:pt x="2906" y="540"/>
                    </a:cubicBezTo>
                    <a:cubicBezTo>
                      <a:pt x="2918" y="505"/>
                      <a:pt x="2918" y="481"/>
                      <a:pt x="2918" y="457"/>
                    </a:cubicBezTo>
                    <a:cubicBezTo>
                      <a:pt x="2930" y="385"/>
                      <a:pt x="2930" y="326"/>
                      <a:pt x="2918" y="266"/>
                    </a:cubicBezTo>
                    <a:cubicBezTo>
                      <a:pt x="2918" y="254"/>
                      <a:pt x="2918" y="254"/>
                      <a:pt x="2918" y="243"/>
                    </a:cubicBezTo>
                    <a:cubicBezTo>
                      <a:pt x="2947" y="106"/>
                      <a:pt x="2848" y="1"/>
                      <a:pt x="272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4513" bIns="145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199" name="Google Shape;273;p5"/>
              <p:cNvSpPr/>
              <p:nvPr/>
            </p:nvSpPr>
            <p:spPr>
              <a:xfrm>
                <a:off x="2174760" y="3294720"/>
                <a:ext cx="50040" cy="61920"/>
              </a:xfrm>
              <a:custGeom>
                <a:avLst/>
                <a:gdLst>
                  <a:gd name="textAreaLeft" fmla="*/ 0 w 50040"/>
                  <a:gd name="textAreaRight" fmla="*/ 50400 w 50040"/>
                  <a:gd name="textAreaTop" fmla="*/ 0 h 61920"/>
                  <a:gd name="textAreaBottom" fmla="*/ 62280 h 61920"/>
                </a:gdLst>
                <a:ahLst/>
                <a:cxnLst/>
                <a:rect l="textAreaLeft" t="textAreaTop" r="textAreaRight" b="textAreaBottom"/>
                <a:pathLst>
                  <a:path w="2394" h="3635">
                    <a:moveTo>
                      <a:pt x="1991" y="0"/>
                    </a:moveTo>
                    <a:cubicBezTo>
                      <a:pt x="1954" y="0"/>
                      <a:pt x="1918" y="10"/>
                      <a:pt x="1894" y="30"/>
                    </a:cubicBezTo>
                    <a:cubicBezTo>
                      <a:pt x="1834" y="77"/>
                      <a:pt x="1786" y="125"/>
                      <a:pt x="1751" y="173"/>
                    </a:cubicBezTo>
                    <a:cubicBezTo>
                      <a:pt x="1691" y="220"/>
                      <a:pt x="1632" y="268"/>
                      <a:pt x="1584" y="327"/>
                    </a:cubicBezTo>
                    <a:cubicBezTo>
                      <a:pt x="1477" y="423"/>
                      <a:pt x="1417" y="554"/>
                      <a:pt x="1358" y="685"/>
                    </a:cubicBezTo>
                    <a:cubicBezTo>
                      <a:pt x="1286" y="827"/>
                      <a:pt x="1215" y="994"/>
                      <a:pt x="1155" y="1149"/>
                    </a:cubicBezTo>
                    <a:cubicBezTo>
                      <a:pt x="1144" y="1197"/>
                      <a:pt x="1120" y="1256"/>
                      <a:pt x="1096" y="1304"/>
                    </a:cubicBezTo>
                    <a:cubicBezTo>
                      <a:pt x="1084" y="1328"/>
                      <a:pt x="1036" y="1423"/>
                      <a:pt x="1036" y="1435"/>
                    </a:cubicBezTo>
                    <a:cubicBezTo>
                      <a:pt x="977" y="1554"/>
                      <a:pt x="917" y="1673"/>
                      <a:pt x="858" y="1780"/>
                    </a:cubicBezTo>
                    <a:cubicBezTo>
                      <a:pt x="727" y="2018"/>
                      <a:pt x="584" y="2244"/>
                      <a:pt x="441" y="2471"/>
                    </a:cubicBezTo>
                    <a:cubicBezTo>
                      <a:pt x="358" y="2578"/>
                      <a:pt x="298" y="2709"/>
                      <a:pt x="239" y="2816"/>
                    </a:cubicBezTo>
                    <a:cubicBezTo>
                      <a:pt x="203" y="2875"/>
                      <a:pt x="155" y="2935"/>
                      <a:pt x="120" y="2994"/>
                    </a:cubicBezTo>
                    <a:cubicBezTo>
                      <a:pt x="84" y="3054"/>
                      <a:pt x="72" y="3125"/>
                      <a:pt x="72" y="3197"/>
                    </a:cubicBezTo>
                    <a:cubicBezTo>
                      <a:pt x="60" y="3209"/>
                      <a:pt x="60" y="3221"/>
                      <a:pt x="48" y="3233"/>
                    </a:cubicBezTo>
                    <a:cubicBezTo>
                      <a:pt x="12" y="3316"/>
                      <a:pt x="1" y="3423"/>
                      <a:pt x="48" y="3494"/>
                    </a:cubicBezTo>
                    <a:cubicBezTo>
                      <a:pt x="19" y="3533"/>
                      <a:pt x="45" y="3572"/>
                      <a:pt x="82" y="3572"/>
                    </a:cubicBezTo>
                    <a:cubicBezTo>
                      <a:pt x="90" y="3572"/>
                      <a:pt x="99" y="3570"/>
                      <a:pt x="108" y="3566"/>
                    </a:cubicBezTo>
                    <a:cubicBezTo>
                      <a:pt x="152" y="3610"/>
                      <a:pt x="222" y="3635"/>
                      <a:pt x="285" y="3635"/>
                    </a:cubicBezTo>
                    <a:cubicBezTo>
                      <a:pt x="306" y="3635"/>
                      <a:pt x="327" y="3632"/>
                      <a:pt x="346" y="3625"/>
                    </a:cubicBezTo>
                    <a:cubicBezTo>
                      <a:pt x="358" y="3625"/>
                      <a:pt x="441" y="3602"/>
                      <a:pt x="441" y="3590"/>
                    </a:cubicBezTo>
                    <a:cubicBezTo>
                      <a:pt x="453" y="3596"/>
                      <a:pt x="468" y="3599"/>
                      <a:pt x="483" y="3599"/>
                    </a:cubicBezTo>
                    <a:cubicBezTo>
                      <a:pt x="498" y="3599"/>
                      <a:pt x="512" y="3596"/>
                      <a:pt x="524" y="3590"/>
                    </a:cubicBezTo>
                    <a:cubicBezTo>
                      <a:pt x="620" y="3578"/>
                      <a:pt x="703" y="3530"/>
                      <a:pt x="786" y="3471"/>
                    </a:cubicBezTo>
                    <a:cubicBezTo>
                      <a:pt x="929" y="3375"/>
                      <a:pt x="1084" y="3280"/>
                      <a:pt x="1215" y="3161"/>
                    </a:cubicBezTo>
                    <a:cubicBezTo>
                      <a:pt x="1453" y="2947"/>
                      <a:pt x="1667" y="2661"/>
                      <a:pt x="1834" y="2387"/>
                    </a:cubicBezTo>
                    <a:cubicBezTo>
                      <a:pt x="2001" y="2101"/>
                      <a:pt x="2132" y="1804"/>
                      <a:pt x="2251" y="1506"/>
                    </a:cubicBezTo>
                    <a:cubicBezTo>
                      <a:pt x="2322" y="1328"/>
                      <a:pt x="2358" y="1149"/>
                      <a:pt x="2382" y="958"/>
                    </a:cubicBezTo>
                    <a:cubicBezTo>
                      <a:pt x="2394" y="804"/>
                      <a:pt x="2382" y="673"/>
                      <a:pt x="2346" y="542"/>
                    </a:cubicBezTo>
                    <a:cubicBezTo>
                      <a:pt x="2322" y="446"/>
                      <a:pt x="2287" y="351"/>
                      <a:pt x="2227" y="280"/>
                    </a:cubicBezTo>
                    <a:cubicBezTo>
                      <a:pt x="2215" y="256"/>
                      <a:pt x="2215" y="208"/>
                      <a:pt x="2203" y="185"/>
                    </a:cubicBezTo>
                    <a:cubicBezTo>
                      <a:pt x="2191" y="137"/>
                      <a:pt x="2156" y="101"/>
                      <a:pt x="2132" y="54"/>
                    </a:cubicBezTo>
                    <a:cubicBezTo>
                      <a:pt x="2097" y="19"/>
                      <a:pt x="2042" y="0"/>
                      <a:pt x="199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9025" bIns="2902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0" name="Google Shape;274;p5"/>
              <p:cNvSpPr/>
              <p:nvPr/>
            </p:nvSpPr>
            <p:spPr>
              <a:xfrm>
                <a:off x="2220480" y="3186720"/>
                <a:ext cx="42480" cy="69480"/>
              </a:xfrm>
              <a:custGeom>
                <a:avLst/>
                <a:gdLst>
                  <a:gd name="textAreaLeft" fmla="*/ 0 w 42480"/>
                  <a:gd name="textAreaRight" fmla="*/ 42840 w 42480"/>
                  <a:gd name="textAreaTop" fmla="*/ 0 h 69480"/>
                  <a:gd name="textAreaBottom" fmla="*/ 69840 h 69480"/>
                </a:gdLst>
                <a:ahLst/>
                <a:cxnLst/>
                <a:rect l="textAreaLeft" t="textAreaTop" r="textAreaRight" b="textAreaBottom"/>
                <a:pathLst>
                  <a:path w="2034" h="4066">
                    <a:moveTo>
                      <a:pt x="1379" y="1"/>
                    </a:moveTo>
                    <a:cubicBezTo>
                      <a:pt x="1311" y="1"/>
                      <a:pt x="1243" y="28"/>
                      <a:pt x="1200" y="77"/>
                    </a:cubicBezTo>
                    <a:cubicBezTo>
                      <a:pt x="1129" y="148"/>
                      <a:pt x="1093" y="231"/>
                      <a:pt x="1057" y="315"/>
                    </a:cubicBezTo>
                    <a:cubicBezTo>
                      <a:pt x="998" y="350"/>
                      <a:pt x="950" y="410"/>
                      <a:pt x="914" y="470"/>
                    </a:cubicBezTo>
                    <a:cubicBezTo>
                      <a:pt x="807" y="589"/>
                      <a:pt x="736" y="731"/>
                      <a:pt x="700" y="910"/>
                    </a:cubicBezTo>
                    <a:cubicBezTo>
                      <a:pt x="688" y="934"/>
                      <a:pt x="664" y="1089"/>
                      <a:pt x="664" y="1148"/>
                    </a:cubicBezTo>
                    <a:cubicBezTo>
                      <a:pt x="652" y="1232"/>
                      <a:pt x="641" y="1315"/>
                      <a:pt x="617" y="1398"/>
                    </a:cubicBezTo>
                    <a:cubicBezTo>
                      <a:pt x="569" y="1708"/>
                      <a:pt x="498" y="2017"/>
                      <a:pt x="426" y="2315"/>
                    </a:cubicBezTo>
                    <a:cubicBezTo>
                      <a:pt x="367" y="2528"/>
                      <a:pt x="0" y="4065"/>
                      <a:pt x="386" y="4065"/>
                    </a:cubicBezTo>
                    <a:cubicBezTo>
                      <a:pt x="388" y="4065"/>
                      <a:pt x="389" y="4065"/>
                      <a:pt x="391" y="4065"/>
                    </a:cubicBezTo>
                    <a:cubicBezTo>
                      <a:pt x="593" y="4053"/>
                      <a:pt x="676" y="3982"/>
                      <a:pt x="819" y="3851"/>
                    </a:cubicBezTo>
                    <a:cubicBezTo>
                      <a:pt x="950" y="3732"/>
                      <a:pt x="1057" y="3613"/>
                      <a:pt x="1164" y="3482"/>
                    </a:cubicBezTo>
                    <a:cubicBezTo>
                      <a:pt x="1367" y="3184"/>
                      <a:pt x="1522" y="2887"/>
                      <a:pt x="1641" y="2553"/>
                    </a:cubicBezTo>
                    <a:cubicBezTo>
                      <a:pt x="1748" y="2255"/>
                      <a:pt x="1819" y="1958"/>
                      <a:pt x="1879" y="1648"/>
                    </a:cubicBezTo>
                    <a:cubicBezTo>
                      <a:pt x="1950" y="1279"/>
                      <a:pt x="2034" y="827"/>
                      <a:pt x="1807" y="505"/>
                    </a:cubicBezTo>
                    <a:cubicBezTo>
                      <a:pt x="1772" y="446"/>
                      <a:pt x="1736" y="398"/>
                      <a:pt x="1688" y="350"/>
                    </a:cubicBezTo>
                    <a:cubicBezTo>
                      <a:pt x="1653" y="255"/>
                      <a:pt x="1617" y="160"/>
                      <a:pt x="1545" y="77"/>
                    </a:cubicBezTo>
                    <a:cubicBezTo>
                      <a:pt x="1505" y="25"/>
                      <a:pt x="1442" y="1"/>
                      <a:pt x="137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2738" bIns="327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1" name="Google Shape;275;p5"/>
              <p:cNvSpPr/>
              <p:nvPr/>
            </p:nvSpPr>
            <p:spPr>
              <a:xfrm>
                <a:off x="2265480" y="3098880"/>
                <a:ext cx="54360" cy="57600"/>
              </a:xfrm>
              <a:custGeom>
                <a:avLst/>
                <a:gdLst>
                  <a:gd name="textAreaLeft" fmla="*/ 0 w 54360"/>
                  <a:gd name="textAreaRight" fmla="*/ 54720 w 54360"/>
                  <a:gd name="textAreaTop" fmla="*/ 0 h 57600"/>
                  <a:gd name="textAreaBottom" fmla="*/ 57960 h 57600"/>
                </a:gdLst>
                <a:ahLst/>
                <a:cxnLst/>
                <a:rect l="textAreaLeft" t="textAreaTop" r="textAreaRight" b="textAreaBottom"/>
                <a:pathLst>
                  <a:path w="2585" h="3380">
                    <a:moveTo>
                      <a:pt x="2298" y="0"/>
                    </a:moveTo>
                    <a:cubicBezTo>
                      <a:pt x="2282" y="0"/>
                      <a:pt x="2267" y="2"/>
                      <a:pt x="2251" y="4"/>
                    </a:cubicBezTo>
                    <a:cubicBezTo>
                      <a:pt x="2215" y="16"/>
                      <a:pt x="2180" y="28"/>
                      <a:pt x="2144" y="52"/>
                    </a:cubicBezTo>
                    <a:cubicBezTo>
                      <a:pt x="2073" y="52"/>
                      <a:pt x="2013" y="76"/>
                      <a:pt x="1953" y="99"/>
                    </a:cubicBezTo>
                    <a:cubicBezTo>
                      <a:pt x="1920" y="111"/>
                      <a:pt x="1856" y="163"/>
                      <a:pt x="1838" y="180"/>
                    </a:cubicBezTo>
                    <a:lnTo>
                      <a:pt x="1838" y="180"/>
                    </a:lnTo>
                    <a:cubicBezTo>
                      <a:pt x="1829" y="181"/>
                      <a:pt x="1787" y="197"/>
                      <a:pt x="1787" y="207"/>
                    </a:cubicBezTo>
                    <a:cubicBezTo>
                      <a:pt x="1608" y="314"/>
                      <a:pt x="1525" y="504"/>
                      <a:pt x="1418" y="671"/>
                    </a:cubicBezTo>
                    <a:cubicBezTo>
                      <a:pt x="1251" y="921"/>
                      <a:pt x="1108" y="1183"/>
                      <a:pt x="953" y="1421"/>
                    </a:cubicBezTo>
                    <a:cubicBezTo>
                      <a:pt x="799" y="1671"/>
                      <a:pt x="632" y="1897"/>
                      <a:pt x="477" y="2147"/>
                    </a:cubicBezTo>
                    <a:cubicBezTo>
                      <a:pt x="406" y="2266"/>
                      <a:pt x="322" y="2385"/>
                      <a:pt x="251" y="2516"/>
                    </a:cubicBezTo>
                    <a:cubicBezTo>
                      <a:pt x="168" y="2647"/>
                      <a:pt x="120" y="2790"/>
                      <a:pt x="48" y="2933"/>
                    </a:cubicBezTo>
                    <a:cubicBezTo>
                      <a:pt x="1" y="3052"/>
                      <a:pt x="1" y="3195"/>
                      <a:pt x="96" y="3290"/>
                    </a:cubicBezTo>
                    <a:cubicBezTo>
                      <a:pt x="154" y="3348"/>
                      <a:pt x="233" y="3380"/>
                      <a:pt x="311" y="3380"/>
                    </a:cubicBezTo>
                    <a:cubicBezTo>
                      <a:pt x="361" y="3380"/>
                      <a:pt x="411" y="3366"/>
                      <a:pt x="453" y="3338"/>
                    </a:cubicBezTo>
                    <a:cubicBezTo>
                      <a:pt x="584" y="3267"/>
                      <a:pt x="715" y="3195"/>
                      <a:pt x="834" y="3100"/>
                    </a:cubicBezTo>
                    <a:cubicBezTo>
                      <a:pt x="965" y="3005"/>
                      <a:pt x="1072" y="2886"/>
                      <a:pt x="1180" y="2778"/>
                    </a:cubicBezTo>
                    <a:cubicBezTo>
                      <a:pt x="1418" y="2540"/>
                      <a:pt x="1608" y="2290"/>
                      <a:pt x="1811" y="2016"/>
                    </a:cubicBezTo>
                    <a:cubicBezTo>
                      <a:pt x="1977" y="1778"/>
                      <a:pt x="2156" y="1540"/>
                      <a:pt x="2299" y="1278"/>
                    </a:cubicBezTo>
                    <a:cubicBezTo>
                      <a:pt x="2382" y="1135"/>
                      <a:pt x="2489" y="969"/>
                      <a:pt x="2537" y="802"/>
                    </a:cubicBezTo>
                    <a:cubicBezTo>
                      <a:pt x="2585" y="623"/>
                      <a:pt x="2561" y="397"/>
                      <a:pt x="2477" y="230"/>
                    </a:cubicBezTo>
                    <a:cubicBezTo>
                      <a:pt x="2477" y="183"/>
                      <a:pt x="2465" y="123"/>
                      <a:pt x="2442" y="76"/>
                    </a:cubicBezTo>
                    <a:cubicBezTo>
                      <a:pt x="2414" y="20"/>
                      <a:pt x="2356" y="0"/>
                      <a:pt x="229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7000" bIns="270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2" name="Google Shape;276;p5"/>
              <p:cNvSpPr/>
              <p:nvPr/>
            </p:nvSpPr>
            <p:spPr>
              <a:xfrm>
                <a:off x="2357280" y="3057120"/>
                <a:ext cx="66240" cy="2952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29520"/>
                  <a:gd name="textAreaBottom" fmla="*/ 29880 h 29520"/>
                </a:gdLst>
                <a:ahLst/>
                <a:cxnLst/>
                <a:rect l="textAreaLeft" t="textAreaTop" r="textAreaRight" b="textAreaBottom"/>
                <a:pathLst>
                  <a:path w="3156" h="1747">
                    <a:moveTo>
                      <a:pt x="2725" y="1"/>
                    </a:moveTo>
                    <a:cubicBezTo>
                      <a:pt x="2701" y="1"/>
                      <a:pt x="2678" y="3"/>
                      <a:pt x="2656" y="8"/>
                    </a:cubicBezTo>
                    <a:cubicBezTo>
                      <a:pt x="2601" y="8"/>
                      <a:pt x="2586" y="19"/>
                      <a:pt x="2623" y="30"/>
                    </a:cubicBezTo>
                    <a:lnTo>
                      <a:pt x="2623" y="30"/>
                    </a:lnTo>
                    <a:cubicBezTo>
                      <a:pt x="2584" y="19"/>
                      <a:pt x="2546" y="14"/>
                      <a:pt x="2507" y="14"/>
                    </a:cubicBezTo>
                    <a:cubicBezTo>
                      <a:pt x="2465" y="14"/>
                      <a:pt x="2424" y="20"/>
                      <a:pt x="2382" y="32"/>
                    </a:cubicBezTo>
                    <a:cubicBezTo>
                      <a:pt x="2346" y="32"/>
                      <a:pt x="2311" y="44"/>
                      <a:pt x="2275" y="56"/>
                    </a:cubicBezTo>
                    <a:cubicBezTo>
                      <a:pt x="2299" y="53"/>
                      <a:pt x="2314" y="51"/>
                      <a:pt x="2317" y="51"/>
                    </a:cubicBezTo>
                    <a:cubicBezTo>
                      <a:pt x="2327" y="51"/>
                      <a:pt x="2277" y="59"/>
                      <a:pt x="2168" y="68"/>
                    </a:cubicBezTo>
                    <a:cubicBezTo>
                      <a:pt x="2001" y="104"/>
                      <a:pt x="1846" y="199"/>
                      <a:pt x="1692" y="270"/>
                    </a:cubicBezTo>
                    <a:cubicBezTo>
                      <a:pt x="1561" y="330"/>
                      <a:pt x="1441" y="401"/>
                      <a:pt x="1334" y="473"/>
                    </a:cubicBezTo>
                    <a:cubicBezTo>
                      <a:pt x="1072" y="639"/>
                      <a:pt x="822" y="794"/>
                      <a:pt x="584" y="985"/>
                    </a:cubicBezTo>
                    <a:cubicBezTo>
                      <a:pt x="477" y="1068"/>
                      <a:pt x="394" y="1163"/>
                      <a:pt x="287" y="1270"/>
                    </a:cubicBezTo>
                    <a:cubicBezTo>
                      <a:pt x="239" y="1318"/>
                      <a:pt x="179" y="1354"/>
                      <a:pt x="132" y="1401"/>
                    </a:cubicBezTo>
                    <a:cubicBezTo>
                      <a:pt x="96" y="1449"/>
                      <a:pt x="60" y="1509"/>
                      <a:pt x="37" y="1556"/>
                    </a:cubicBezTo>
                    <a:cubicBezTo>
                      <a:pt x="1" y="1616"/>
                      <a:pt x="25" y="1711"/>
                      <a:pt x="96" y="1723"/>
                    </a:cubicBezTo>
                    <a:cubicBezTo>
                      <a:pt x="156" y="1735"/>
                      <a:pt x="215" y="1747"/>
                      <a:pt x="275" y="1747"/>
                    </a:cubicBezTo>
                    <a:cubicBezTo>
                      <a:pt x="346" y="1747"/>
                      <a:pt x="406" y="1723"/>
                      <a:pt x="477" y="1711"/>
                    </a:cubicBezTo>
                    <a:cubicBezTo>
                      <a:pt x="632" y="1699"/>
                      <a:pt x="775" y="1687"/>
                      <a:pt x="930" y="1663"/>
                    </a:cubicBezTo>
                    <a:cubicBezTo>
                      <a:pt x="1191" y="1604"/>
                      <a:pt x="1441" y="1509"/>
                      <a:pt x="1703" y="1425"/>
                    </a:cubicBezTo>
                    <a:cubicBezTo>
                      <a:pt x="1870" y="1366"/>
                      <a:pt x="2025" y="1306"/>
                      <a:pt x="2180" y="1235"/>
                    </a:cubicBezTo>
                    <a:cubicBezTo>
                      <a:pt x="2323" y="1163"/>
                      <a:pt x="2537" y="1104"/>
                      <a:pt x="2644" y="985"/>
                    </a:cubicBezTo>
                    <a:cubicBezTo>
                      <a:pt x="2675" y="962"/>
                      <a:pt x="2686" y="948"/>
                      <a:pt x="2680" y="948"/>
                    </a:cubicBezTo>
                    <a:lnTo>
                      <a:pt x="2680" y="948"/>
                    </a:lnTo>
                    <a:cubicBezTo>
                      <a:pt x="2677" y="948"/>
                      <a:pt x="2669" y="952"/>
                      <a:pt x="2656" y="961"/>
                    </a:cubicBezTo>
                    <a:cubicBezTo>
                      <a:pt x="2680" y="937"/>
                      <a:pt x="2715" y="913"/>
                      <a:pt x="2739" y="889"/>
                    </a:cubicBezTo>
                    <a:cubicBezTo>
                      <a:pt x="2835" y="818"/>
                      <a:pt x="2882" y="747"/>
                      <a:pt x="2930" y="699"/>
                    </a:cubicBezTo>
                    <a:cubicBezTo>
                      <a:pt x="3049" y="556"/>
                      <a:pt x="3156" y="401"/>
                      <a:pt x="3085" y="211"/>
                    </a:cubicBezTo>
                    <a:cubicBezTo>
                      <a:pt x="3023" y="88"/>
                      <a:pt x="2866" y="1"/>
                      <a:pt x="27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3838" bIns="138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grpSp>
          <p:nvGrpSpPr>
            <p:cNvPr id="203" name="Google Shape;277;p5"/>
            <p:cNvGrpSpPr/>
            <p:nvPr/>
          </p:nvGrpSpPr>
          <p:grpSpPr>
            <a:xfrm>
              <a:off x="2921068" y="3068208"/>
              <a:ext cx="320625" cy="400950"/>
              <a:chOff x="3040560" y="3010680"/>
              <a:chExt cx="342000" cy="427680"/>
            </a:xfrm>
          </p:grpSpPr>
          <p:sp>
            <p:nvSpPr>
              <p:cNvPr id="204" name="Google Shape;278;p5"/>
              <p:cNvSpPr/>
              <p:nvPr/>
            </p:nvSpPr>
            <p:spPr>
              <a:xfrm>
                <a:off x="3040560" y="3010680"/>
                <a:ext cx="77040" cy="30240"/>
              </a:xfrm>
              <a:custGeom>
                <a:avLst/>
                <a:gdLst>
                  <a:gd name="textAreaLeft" fmla="*/ 0 w 77040"/>
                  <a:gd name="textAreaRight" fmla="*/ 77400 w 77040"/>
                  <a:gd name="textAreaTop" fmla="*/ 0 h 30240"/>
                  <a:gd name="textAreaBottom" fmla="*/ 30600 h 30240"/>
                </a:gdLst>
                <a:ahLst/>
                <a:cxnLst/>
                <a:rect l="textAreaLeft" t="textAreaTop" r="textAreaRight" b="textAreaBottom"/>
                <a:pathLst>
                  <a:path w="3787" h="1874">
                    <a:moveTo>
                      <a:pt x="3560" y="1068"/>
                    </a:moveTo>
                    <a:cubicBezTo>
                      <a:pt x="3560" y="1080"/>
                      <a:pt x="3560" y="1080"/>
                      <a:pt x="3572" y="1092"/>
                    </a:cubicBezTo>
                    <a:cubicBezTo>
                      <a:pt x="3572" y="1080"/>
                      <a:pt x="3560" y="1080"/>
                      <a:pt x="3560" y="1068"/>
                    </a:cubicBezTo>
                    <a:close/>
                    <a:moveTo>
                      <a:pt x="761" y="1"/>
                    </a:moveTo>
                    <a:cubicBezTo>
                      <a:pt x="692" y="1"/>
                      <a:pt x="622" y="3"/>
                      <a:pt x="548" y="8"/>
                    </a:cubicBezTo>
                    <a:cubicBezTo>
                      <a:pt x="488" y="20"/>
                      <a:pt x="417" y="20"/>
                      <a:pt x="346" y="44"/>
                    </a:cubicBezTo>
                    <a:cubicBezTo>
                      <a:pt x="298" y="56"/>
                      <a:pt x="238" y="104"/>
                      <a:pt x="179" y="104"/>
                    </a:cubicBezTo>
                    <a:cubicBezTo>
                      <a:pt x="72" y="104"/>
                      <a:pt x="0" y="246"/>
                      <a:pt x="84" y="318"/>
                    </a:cubicBezTo>
                    <a:cubicBezTo>
                      <a:pt x="131" y="366"/>
                      <a:pt x="155" y="437"/>
                      <a:pt x="191" y="497"/>
                    </a:cubicBezTo>
                    <a:cubicBezTo>
                      <a:pt x="238" y="556"/>
                      <a:pt x="286" y="616"/>
                      <a:pt x="346" y="663"/>
                    </a:cubicBezTo>
                    <a:cubicBezTo>
                      <a:pt x="453" y="770"/>
                      <a:pt x="548" y="866"/>
                      <a:pt x="679" y="949"/>
                    </a:cubicBezTo>
                    <a:cubicBezTo>
                      <a:pt x="929" y="1116"/>
                      <a:pt x="1179" y="1247"/>
                      <a:pt x="1453" y="1378"/>
                    </a:cubicBezTo>
                    <a:cubicBezTo>
                      <a:pt x="1751" y="1520"/>
                      <a:pt x="2036" y="1640"/>
                      <a:pt x="2346" y="1759"/>
                    </a:cubicBezTo>
                    <a:cubicBezTo>
                      <a:pt x="2524" y="1818"/>
                      <a:pt x="2679" y="1854"/>
                      <a:pt x="2870" y="1866"/>
                    </a:cubicBezTo>
                    <a:cubicBezTo>
                      <a:pt x="2909" y="1871"/>
                      <a:pt x="2949" y="1874"/>
                      <a:pt x="2988" y="1874"/>
                    </a:cubicBezTo>
                    <a:cubicBezTo>
                      <a:pt x="3044" y="1874"/>
                      <a:pt x="3100" y="1868"/>
                      <a:pt x="3155" y="1854"/>
                    </a:cubicBezTo>
                    <a:cubicBezTo>
                      <a:pt x="3252" y="1817"/>
                      <a:pt x="3302" y="1798"/>
                      <a:pt x="3303" y="1798"/>
                    </a:cubicBezTo>
                    <a:lnTo>
                      <a:pt x="3303" y="1798"/>
                    </a:lnTo>
                    <a:cubicBezTo>
                      <a:pt x="3304" y="1798"/>
                      <a:pt x="3286" y="1805"/>
                      <a:pt x="3251" y="1818"/>
                    </a:cubicBezTo>
                    <a:cubicBezTo>
                      <a:pt x="3286" y="1806"/>
                      <a:pt x="3310" y="1794"/>
                      <a:pt x="3346" y="1782"/>
                    </a:cubicBezTo>
                    <a:cubicBezTo>
                      <a:pt x="3417" y="1770"/>
                      <a:pt x="3477" y="1747"/>
                      <a:pt x="3548" y="1711"/>
                    </a:cubicBezTo>
                    <a:cubicBezTo>
                      <a:pt x="3572" y="1699"/>
                      <a:pt x="3596" y="1687"/>
                      <a:pt x="3632" y="1663"/>
                    </a:cubicBezTo>
                    <a:cubicBezTo>
                      <a:pt x="3727" y="1616"/>
                      <a:pt x="3786" y="1485"/>
                      <a:pt x="3727" y="1389"/>
                    </a:cubicBezTo>
                    <a:cubicBezTo>
                      <a:pt x="3691" y="1354"/>
                      <a:pt x="3691" y="1282"/>
                      <a:pt x="3679" y="1235"/>
                    </a:cubicBezTo>
                    <a:cubicBezTo>
                      <a:pt x="3656" y="1175"/>
                      <a:pt x="3608" y="1139"/>
                      <a:pt x="3572" y="1092"/>
                    </a:cubicBezTo>
                    <a:cubicBezTo>
                      <a:pt x="3560" y="1080"/>
                      <a:pt x="3560" y="1080"/>
                      <a:pt x="3560" y="1080"/>
                    </a:cubicBezTo>
                    <a:cubicBezTo>
                      <a:pt x="3548" y="1056"/>
                      <a:pt x="3536" y="1020"/>
                      <a:pt x="3513" y="973"/>
                    </a:cubicBezTo>
                    <a:cubicBezTo>
                      <a:pt x="3441" y="866"/>
                      <a:pt x="3346" y="794"/>
                      <a:pt x="3251" y="723"/>
                    </a:cubicBezTo>
                    <a:cubicBezTo>
                      <a:pt x="3084" y="604"/>
                      <a:pt x="2917" y="532"/>
                      <a:pt x="2739" y="461"/>
                    </a:cubicBezTo>
                    <a:cubicBezTo>
                      <a:pt x="2465" y="354"/>
                      <a:pt x="2191" y="270"/>
                      <a:pt x="1917" y="199"/>
                    </a:cubicBezTo>
                    <a:cubicBezTo>
                      <a:pt x="1596" y="116"/>
                      <a:pt x="1346" y="68"/>
                      <a:pt x="1060" y="20"/>
                    </a:cubicBezTo>
                    <a:cubicBezTo>
                      <a:pt x="955" y="6"/>
                      <a:pt x="859" y="1"/>
                      <a:pt x="7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4175" bIns="141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5" name="Google Shape;279;p5"/>
              <p:cNvSpPr/>
              <p:nvPr/>
            </p:nvSpPr>
            <p:spPr>
              <a:xfrm>
                <a:off x="3218400" y="310032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11" h="46">
                    <a:moveTo>
                      <a:pt x="10" y="1"/>
                    </a:moveTo>
                    <a:cubicBezTo>
                      <a:pt x="3" y="30"/>
                      <a:pt x="0" y="45"/>
                      <a:pt x="2" y="45"/>
                    </a:cubicBezTo>
                    <a:cubicBezTo>
                      <a:pt x="3" y="45"/>
                      <a:pt x="5" y="39"/>
                      <a:pt x="10" y="25"/>
                    </a:cubicBezTo>
                    <a:cubicBezTo>
                      <a:pt x="10" y="13"/>
                      <a:pt x="10" y="13"/>
                      <a:pt x="1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6" name="Google Shape;280;p5"/>
              <p:cNvSpPr/>
              <p:nvPr/>
            </p:nvSpPr>
            <p:spPr>
              <a:xfrm>
                <a:off x="3218400" y="309960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1" h="36">
                    <a:moveTo>
                      <a:pt x="0" y="0"/>
                    </a:moveTo>
                    <a:cubicBezTo>
                      <a:pt x="0" y="12"/>
                      <a:pt x="0" y="24"/>
                      <a:pt x="0" y="2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4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7" name="Google Shape;281;p5"/>
              <p:cNvSpPr/>
              <p:nvPr/>
            </p:nvSpPr>
            <p:spPr>
              <a:xfrm>
                <a:off x="3151080" y="3053880"/>
                <a:ext cx="66960" cy="56880"/>
              </a:xfrm>
              <a:custGeom>
                <a:avLst/>
                <a:gdLst>
                  <a:gd name="textAreaLeft" fmla="*/ 0 w 66960"/>
                  <a:gd name="textAreaRight" fmla="*/ 67320 w 66960"/>
                  <a:gd name="textAreaTop" fmla="*/ 0 h 56880"/>
                  <a:gd name="textAreaBottom" fmla="*/ 57240 h 56880"/>
                </a:gdLst>
                <a:ahLst/>
                <a:cxnLst/>
                <a:rect l="textAreaLeft" t="textAreaTop" r="textAreaRight" b="textAreaBottom"/>
                <a:pathLst>
                  <a:path w="3299" h="3472">
                    <a:moveTo>
                      <a:pt x="649" y="0"/>
                    </a:moveTo>
                    <a:cubicBezTo>
                      <a:pt x="611" y="0"/>
                      <a:pt x="574" y="3"/>
                      <a:pt x="537" y="11"/>
                    </a:cubicBezTo>
                    <a:cubicBezTo>
                      <a:pt x="441" y="11"/>
                      <a:pt x="346" y="23"/>
                      <a:pt x="251" y="35"/>
                    </a:cubicBezTo>
                    <a:cubicBezTo>
                      <a:pt x="84" y="70"/>
                      <a:pt x="1" y="297"/>
                      <a:pt x="96" y="428"/>
                    </a:cubicBezTo>
                    <a:cubicBezTo>
                      <a:pt x="144" y="511"/>
                      <a:pt x="203" y="582"/>
                      <a:pt x="251" y="654"/>
                    </a:cubicBezTo>
                    <a:cubicBezTo>
                      <a:pt x="310" y="761"/>
                      <a:pt x="406" y="844"/>
                      <a:pt x="501" y="951"/>
                    </a:cubicBezTo>
                    <a:cubicBezTo>
                      <a:pt x="561" y="999"/>
                      <a:pt x="620" y="1059"/>
                      <a:pt x="668" y="1118"/>
                    </a:cubicBezTo>
                    <a:cubicBezTo>
                      <a:pt x="681" y="1131"/>
                      <a:pt x="709" y="1164"/>
                      <a:pt x="717" y="1168"/>
                    </a:cubicBezTo>
                    <a:lnTo>
                      <a:pt x="717" y="1168"/>
                    </a:lnTo>
                    <a:cubicBezTo>
                      <a:pt x="735" y="1193"/>
                      <a:pt x="755" y="1217"/>
                      <a:pt x="775" y="1237"/>
                    </a:cubicBezTo>
                    <a:cubicBezTo>
                      <a:pt x="870" y="1368"/>
                      <a:pt x="1013" y="1475"/>
                      <a:pt x="1120" y="1606"/>
                    </a:cubicBezTo>
                    <a:cubicBezTo>
                      <a:pt x="1180" y="1666"/>
                      <a:pt x="1227" y="1725"/>
                      <a:pt x="1287" y="1785"/>
                    </a:cubicBezTo>
                    <a:cubicBezTo>
                      <a:pt x="1299" y="1809"/>
                      <a:pt x="1323" y="1832"/>
                      <a:pt x="1334" y="1844"/>
                    </a:cubicBezTo>
                    <a:cubicBezTo>
                      <a:pt x="1406" y="1952"/>
                      <a:pt x="1477" y="2047"/>
                      <a:pt x="1549" y="2142"/>
                    </a:cubicBezTo>
                    <a:lnTo>
                      <a:pt x="1561" y="2142"/>
                    </a:lnTo>
                    <a:cubicBezTo>
                      <a:pt x="1573" y="2166"/>
                      <a:pt x="1584" y="2178"/>
                      <a:pt x="1596" y="2202"/>
                    </a:cubicBezTo>
                    <a:cubicBezTo>
                      <a:pt x="1692" y="2321"/>
                      <a:pt x="1763" y="2452"/>
                      <a:pt x="1846" y="2571"/>
                    </a:cubicBezTo>
                    <a:cubicBezTo>
                      <a:pt x="1965" y="2737"/>
                      <a:pt x="2073" y="2904"/>
                      <a:pt x="2215" y="3035"/>
                    </a:cubicBezTo>
                    <a:cubicBezTo>
                      <a:pt x="2275" y="3083"/>
                      <a:pt x="2323" y="3130"/>
                      <a:pt x="2382" y="3166"/>
                    </a:cubicBezTo>
                    <a:cubicBezTo>
                      <a:pt x="2394" y="3166"/>
                      <a:pt x="2406" y="3178"/>
                      <a:pt x="2430" y="3178"/>
                    </a:cubicBezTo>
                    <a:cubicBezTo>
                      <a:pt x="2430" y="3184"/>
                      <a:pt x="2430" y="3184"/>
                      <a:pt x="2431" y="3184"/>
                    </a:cubicBezTo>
                    <a:cubicBezTo>
                      <a:pt x="2433" y="3184"/>
                      <a:pt x="2436" y="3184"/>
                      <a:pt x="2442" y="3190"/>
                    </a:cubicBezTo>
                    <a:cubicBezTo>
                      <a:pt x="2466" y="3214"/>
                      <a:pt x="2501" y="3237"/>
                      <a:pt x="2537" y="3261"/>
                    </a:cubicBezTo>
                    <a:cubicBezTo>
                      <a:pt x="2573" y="3285"/>
                      <a:pt x="2608" y="3309"/>
                      <a:pt x="2644" y="3321"/>
                    </a:cubicBezTo>
                    <a:cubicBezTo>
                      <a:pt x="2725" y="3392"/>
                      <a:pt x="2806" y="3471"/>
                      <a:pt x="2910" y="3471"/>
                    </a:cubicBezTo>
                    <a:cubicBezTo>
                      <a:pt x="2927" y="3471"/>
                      <a:pt x="2946" y="3469"/>
                      <a:pt x="2966" y="3464"/>
                    </a:cubicBezTo>
                    <a:cubicBezTo>
                      <a:pt x="3120" y="3416"/>
                      <a:pt x="3144" y="3261"/>
                      <a:pt x="3180" y="3118"/>
                    </a:cubicBezTo>
                    <a:cubicBezTo>
                      <a:pt x="3228" y="3035"/>
                      <a:pt x="3251" y="2940"/>
                      <a:pt x="3263" y="2821"/>
                    </a:cubicBezTo>
                    <a:cubicBezTo>
                      <a:pt x="3263" y="2809"/>
                      <a:pt x="3275" y="2797"/>
                      <a:pt x="3275" y="2785"/>
                    </a:cubicBezTo>
                    <a:cubicBezTo>
                      <a:pt x="3275" y="2737"/>
                      <a:pt x="3299" y="2654"/>
                      <a:pt x="3299" y="2606"/>
                    </a:cubicBezTo>
                    <a:cubicBezTo>
                      <a:pt x="3299" y="2392"/>
                      <a:pt x="3251" y="2202"/>
                      <a:pt x="3168" y="2011"/>
                    </a:cubicBezTo>
                    <a:cubicBezTo>
                      <a:pt x="3013" y="1642"/>
                      <a:pt x="2751" y="1261"/>
                      <a:pt x="2466" y="987"/>
                    </a:cubicBezTo>
                    <a:cubicBezTo>
                      <a:pt x="2346" y="868"/>
                      <a:pt x="2227" y="761"/>
                      <a:pt x="2096" y="654"/>
                    </a:cubicBezTo>
                    <a:cubicBezTo>
                      <a:pt x="1942" y="535"/>
                      <a:pt x="1775" y="392"/>
                      <a:pt x="1596" y="297"/>
                    </a:cubicBezTo>
                    <a:cubicBezTo>
                      <a:pt x="1442" y="213"/>
                      <a:pt x="1251" y="154"/>
                      <a:pt x="1072" y="94"/>
                    </a:cubicBezTo>
                    <a:cubicBezTo>
                      <a:pt x="931" y="47"/>
                      <a:pt x="790" y="0"/>
                      <a:pt x="64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6663" bIns="266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8" name="Google Shape;282;p5"/>
              <p:cNvSpPr/>
              <p:nvPr/>
            </p:nvSpPr>
            <p:spPr>
              <a:xfrm>
                <a:off x="3226320" y="3133800"/>
                <a:ext cx="45720" cy="73800"/>
              </a:xfrm>
              <a:custGeom>
                <a:avLst/>
                <a:gdLst>
                  <a:gd name="textAreaLeft" fmla="*/ 0 w 45720"/>
                  <a:gd name="textAreaRight" fmla="*/ 46080 w 45720"/>
                  <a:gd name="textAreaTop" fmla="*/ 0 h 73800"/>
                  <a:gd name="textAreaBottom" fmla="*/ 74160 h 73800"/>
                </a:gdLst>
                <a:ahLst/>
                <a:cxnLst/>
                <a:rect l="textAreaLeft" t="textAreaTop" r="textAreaRight" b="textAreaBottom"/>
                <a:pathLst>
                  <a:path w="2255" h="4492">
                    <a:moveTo>
                      <a:pt x="1992" y="4296"/>
                    </a:moveTo>
                    <a:lnTo>
                      <a:pt x="1992" y="4296"/>
                    </a:lnTo>
                    <a:cubicBezTo>
                      <a:pt x="1980" y="4296"/>
                      <a:pt x="1969" y="4296"/>
                      <a:pt x="1969" y="4308"/>
                    </a:cubicBezTo>
                    <a:cubicBezTo>
                      <a:pt x="1980" y="4296"/>
                      <a:pt x="1980" y="4296"/>
                      <a:pt x="1992" y="4296"/>
                    </a:cubicBezTo>
                    <a:close/>
                    <a:moveTo>
                      <a:pt x="230" y="1"/>
                    </a:moveTo>
                    <a:cubicBezTo>
                      <a:pt x="113" y="1"/>
                      <a:pt x="1" y="88"/>
                      <a:pt x="52" y="224"/>
                    </a:cubicBezTo>
                    <a:cubicBezTo>
                      <a:pt x="99" y="343"/>
                      <a:pt x="111" y="546"/>
                      <a:pt x="147" y="700"/>
                    </a:cubicBezTo>
                    <a:cubicBezTo>
                      <a:pt x="183" y="891"/>
                      <a:pt x="218" y="1058"/>
                      <a:pt x="278" y="1236"/>
                    </a:cubicBezTo>
                    <a:cubicBezTo>
                      <a:pt x="397" y="1593"/>
                      <a:pt x="528" y="1939"/>
                      <a:pt x="635" y="2284"/>
                    </a:cubicBezTo>
                    <a:cubicBezTo>
                      <a:pt x="742" y="2641"/>
                      <a:pt x="849" y="2998"/>
                      <a:pt x="921" y="3367"/>
                    </a:cubicBezTo>
                    <a:cubicBezTo>
                      <a:pt x="968" y="3594"/>
                      <a:pt x="1028" y="3784"/>
                      <a:pt x="1123" y="3998"/>
                    </a:cubicBezTo>
                    <a:cubicBezTo>
                      <a:pt x="1183" y="4129"/>
                      <a:pt x="1242" y="4248"/>
                      <a:pt x="1373" y="4320"/>
                    </a:cubicBezTo>
                    <a:cubicBezTo>
                      <a:pt x="1409" y="4332"/>
                      <a:pt x="1421" y="4344"/>
                      <a:pt x="1445" y="4344"/>
                    </a:cubicBezTo>
                    <a:cubicBezTo>
                      <a:pt x="1445" y="4356"/>
                      <a:pt x="1457" y="4356"/>
                      <a:pt x="1457" y="4356"/>
                    </a:cubicBezTo>
                    <a:cubicBezTo>
                      <a:pt x="1457" y="4356"/>
                      <a:pt x="1457" y="4356"/>
                      <a:pt x="1457" y="4367"/>
                    </a:cubicBezTo>
                    <a:cubicBezTo>
                      <a:pt x="1480" y="4379"/>
                      <a:pt x="1492" y="4403"/>
                      <a:pt x="1516" y="4415"/>
                    </a:cubicBezTo>
                    <a:lnTo>
                      <a:pt x="1599" y="4451"/>
                    </a:lnTo>
                    <a:cubicBezTo>
                      <a:pt x="1631" y="4476"/>
                      <a:pt x="1672" y="4491"/>
                      <a:pt x="1713" y="4491"/>
                    </a:cubicBezTo>
                    <a:cubicBezTo>
                      <a:pt x="1750" y="4491"/>
                      <a:pt x="1786" y="4479"/>
                      <a:pt x="1814" y="4451"/>
                    </a:cubicBezTo>
                    <a:cubicBezTo>
                      <a:pt x="1826" y="4439"/>
                      <a:pt x="1826" y="4439"/>
                      <a:pt x="1838" y="4427"/>
                    </a:cubicBezTo>
                    <a:cubicBezTo>
                      <a:pt x="1838" y="4427"/>
                      <a:pt x="1850" y="4427"/>
                      <a:pt x="1861" y="4415"/>
                    </a:cubicBezTo>
                    <a:cubicBezTo>
                      <a:pt x="1909" y="4391"/>
                      <a:pt x="1945" y="4344"/>
                      <a:pt x="1969" y="4308"/>
                    </a:cubicBezTo>
                    <a:cubicBezTo>
                      <a:pt x="1969" y="4296"/>
                      <a:pt x="1969" y="4296"/>
                      <a:pt x="1980" y="4296"/>
                    </a:cubicBezTo>
                    <a:cubicBezTo>
                      <a:pt x="1992" y="4272"/>
                      <a:pt x="2016" y="4260"/>
                      <a:pt x="2052" y="4236"/>
                    </a:cubicBezTo>
                    <a:cubicBezTo>
                      <a:pt x="2159" y="4129"/>
                      <a:pt x="2195" y="3998"/>
                      <a:pt x="2219" y="3855"/>
                    </a:cubicBezTo>
                    <a:cubicBezTo>
                      <a:pt x="2254" y="3617"/>
                      <a:pt x="2242" y="3403"/>
                      <a:pt x="2207" y="3165"/>
                    </a:cubicBezTo>
                    <a:cubicBezTo>
                      <a:pt x="2135" y="2832"/>
                      <a:pt x="2052" y="2474"/>
                      <a:pt x="1933" y="2153"/>
                    </a:cubicBezTo>
                    <a:cubicBezTo>
                      <a:pt x="1802" y="1808"/>
                      <a:pt x="1659" y="1439"/>
                      <a:pt x="1469" y="1117"/>
                    </a:cubicBezTo>
                    <a:cubicBezTo>
                      <a:pt x="1302" y="843"/>
                      <a:pt x="1076" y="510"/>
                      <a:pt x="790" y="331"/>
                    </a:cubicBezTo>
                    <a:cubicBezTo>
                      <a:pt x="730" y="284"/>
                      <a:pt x="671" y="224"/>
                      <a:pt x="599" y="176"/>
                    </a:cubicBezTo>
                    <a:cubicBezTo>
                      <a:pt x="528" y="129"/>
                      <a:pt x="433" y="105"/>
                      <a:pt x="361" y="45"/>
                    </a:cubicBezTo>
                    <a:cubicBezTo>
                      <a:pt x="324" y="15"/>
                      <a:pt x="276" y="1"/>
                      <a:pt x="23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4763" bIns="347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09" name="Google Shape;283;p5"/>
              <p:cNvSpPr/>
              <p:nvPr/>
            </p:nvSpPr>
            <p:spPr>
              <a:xfrm>
                <a:off x="3280320" y="3242160"/>
                <a:ext cx="34200" cy="65160"/>
              </a:xfrm>
              <a:custGeom>
                <a:avLst/>
                <a:gdLst>
                  <a:gd name="textAreaLeft" fmla="*/ 0 w 34200"/>
                  <a:gd name="textAreaRight" fmla="*/ 34560 w 34200"/>
                  <a:gd name="textAreaTop" fmla="*/ 0 h 65160"/>
                  <a:gd name="textAreaBottom" fmla="*/ 65520 h 65160"/>
                </a:gdLst>
                <a:ahLst/>
                <a:cxnLst/>
                <a:rect l="textAreaLeft" t="textAreaTop" r="textAreaRight" b="textAreaBottom"/>
                <a:pathLst>
                  <a:path w="1703" h="3978">
                    <a:moveTo>
                      <a:pt x="338" y="0"/>
                    </a:moveTo>
                    <a:cubicBezTo>
                      <a:pt x="263" y="0"/>
                      <a:pt x="191" y="56"/>
                      <a:pt x="191" y="144"/>
                    </a:cubicBezTo>
                    <a:lnTo>
                      <a:pt x="179" y="204"/>
                    </a:lnTo>
                    <a:cubicBezTo>
                      <a:pt x="0" y="406"/>
                      <a:pt x="36" y="787"/>
                      <a:pt x="60" y="1037"/>
                    </a:cubicBezTo>
                    <a:cubicBezTo>
                      <a:pt x="84" y="1359"/>
                      <a:pt x="119" y="1668"/>
                      <a:pt x="191" y="1978"/>
                    </a:cubicBezTo>
                    <a:cubicBezTo>
                      <a:pt x="250" y="2264"/>
                      <a:pt x="310" y="2561"/>
                      <a:pt x="381" y="2835"/>
                    </a:cubicBezTo>
                    <a:cubicBezTo>
                      <a:pt x="465" y="3157"/>
                      <a:pt x="596" y="3454"/>
                      <a:pt x="774" y="3740"/>
                    </a:cubicBezTo>
                    <a:cubicBezTo>
                      <a:pt x="870" y="3905"/>
                      <a:pt x="1023" y="3978"/>
                      <a:pt x="1176" y="3978"/>
                    </a:cubicBezTo>
                    <a:cubicBezTo>
                      <a:pt x="1420" y="3978"/>
                      <a:pt x="1665" y="3790"/>
                      <a:pt x="1679" y="3490"/>
                    </a:cubicBezTo>
                    <a:cubicBezTo>
                      <a:pt x="1703" y="2859"/>
                      <a:pt x="1513" y="2275"/>
                      <a:pt x="1334" y="1668"/>
                    </a:cubicBezTo>
                    <a:cubicBezTo>
                      <a:pt x="1251" y="1359"/>
                      <a:pt x="1132" y="1073"/>
                      <a:pt x="1001" y="787"/>
                    </a:cubicBezTo>
                    <a:cubicBezTo>
                      <a:pt x="893" y="549"/>
                      <a:pt x="751" y="216"/>
                      <a:pt x="500" y="120"/>
                    </a:cubicBezTo>
                    <a:cubicBezTo>
                      <a:pt x="489" y="109"/>
                      <a:pt x="477" y="85"/>
                      <a:pt x="465" y="73"/>
                    </a:cubicBezTo>
                    <a:cubicBezTo>
                      <a:pt x="433" y="22"/>
                      <a:pt x="385" y="0"/>
                      <a:pt x="33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0713" bIns="307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0" name="Google Shape;284;p5"/>
              <p:cNvSpPr/>
              <p:nvPr/>
            </p:nvSpPr>
            <p:spPr>
              <a:xfrm>
                <a:off x="3308400" y="3326400"/>
                <a:ext cx="35280" cy="58680"/>
              </a:xfrm>
              <a:custGeom>
                <a:avLst/>
                <a:gdLst>
                  <a:gd name="textAreaLeft" fmla="*/ 0 w 35280"/>
                  <a:gd name="textAreaRight" fmla="*/ 35640 w 35280"/>
                  <a:gd name="textAreaTop" fmla="*/ 0 h 58680"/>
                  <a:gd name="textAreaBottom" fmla="*/ 59040 h 58680"/>
                </a:gdLst>
                <a:ahLst/>
                <a:cxnLst/>
                <a:rect l="textAreaLeft" t="textAreaTop" r="textAreaRight" b="textAreaBottom"/>
                <a:pathLst>
                  <a:path w="1751" h="3581">
                    <a:moveTo>
                      <a:pt x="255" y="0"/>
                    </a:moveTo>
                    <a:cubicBezTo>
                      <a:pt x="178" y="0"/>
                      <a:pt x="101" y="52"/>
                      <a:pt x="108" y="139"/>
                    </a:cubicBezTo>
                    <a:cubicBezTo>
                      <a:pt x="120" y="270"/>
                      <a:pt x="96" y="413"/>
                      <a:pt x="72" y="544"/>
                    </a:cubicBezTo>
                    <a:cubicBezTo>
                      <a:pt x="13" y="675"/>
                      <a:pt x="13" y="794"/>
                      <a:pt x="13" y="937"/>
                    </a:cubicBezTo>
                    <a:cubicBezTo>
                      <a:pt x="1" y="1068"/>
                      <a:pt x="1" y="1187"/>
                      <a:pt x="25" y="1318"/>
                    </a:cubicBezTo>
                    <a:cubicBezTo>
                      <a:pt x="72" y="1544"/>
                      <a:pt x="108" y="1770"/>
                      <a:pt x="156" y="1997"/>
                    </a:cubicBezTo>
                    <a:cubicBezTo>
                      <a:pt x="191" y="2211"/>
                      <a:pt x="263" y="2413"/>
                      <a:pt x="322" y="2628"/>
                    </a:cubicBezTo>
                    <a:cubicBezTo>
                      <a:pt x="417" y="2913"/>
                      <a:pt x="489" y="3187"/>
                      <a:pt x="715" y="3414"/>
                    </a:cubicBezTo>
                    <a:cubicBezTo>
                      <a:pt x="823" y="3526"/>
                      <a:pt x="981" y="3581"/>
                      <a:pt x="1138" y="3581"/>
                    </a:cubicBezTo>
                    <a:cubicBezTo>
                      <a:pt x="1398" y="3581"/>
                      <a:pt x="1659" y="3433"/>
                      <a:pt x="1703" y="3152"/>
                    </a:cubicBezTo>
                    <a:cubicBezTo>
                      <a:pt x="1739" y="2961"/>
                      <a:pt x="1751" y="2771"/>
                      <a:pt x="1703" y="2580"/>
                    </a:cubicBezTo>
                    <a:cubicBezTo>
                      <a:pt x="1680" y="2485"/>
                      <a:pt x="1644" y="2378"/>
                      <a:pt x="1608" y="2271"/>
                    </a:cubicBezTo>
                    <a:cubicBezTo>
                      <a:pt x="1525" y="2020"/>
                      <a:pt x="1441" y="1770"/>
                      <a:pt x="1334" y="1520"/>
                    </a:cubicBezTo>
                    <a:cubicBezTo>
                      <a:pt x="1251" y="1330"/>
                      <a:pt x="1168" y="1128"/>
                      <a:pt x="1084" y="937"/>
                    </a:cubicBezTo>
                    <a:cubicBezTo>
                      <a:pt x="1025" y="806"/>
                      <a:pt x="929" y="711"/>
                      <a:pt x="846" y="592"/>
                    </a:cubicBezTo>
                    <a:lnTo>
                      <a:pt x="846" y="592"/>
                    </a:lnTo>
                    <a:cubicBezTo>
                      <a:pt x="847" y="593"/>
                      <a:pt x="848" y="594"/>
                      <a:pt x="849" y="594"/>
                    </a:cubicBezTo>
                    <a:cubicBezTo>
                      <a:pt x="853" y="594"/>
                      <a:pt x="751" y="456"/>
                      <a:pt x="757" y="456"/>
                    </a:cubicBezTo>
                    <a:lnTo>
                      <a:pt x="757" y="456"/>
                    </a:lnTo>
                    <a:cubicBezTo>
                      <a:pt x="758" y="456"/>
                      <a:pt x="760" y="458"/>
                      <a:pt x="763" y="461"/>
                    </a:cubicBezTo>
                    <a:lnTo>
                      <a:pt x="763" y="461"/>
                    </a:lnTo>
                    <a:cubicBezTo>
                      <a:pt x="715" y="413"/>
                      <a:pt x="667" y="389"/>
                      <a:pt x="620" y="366"/>
                    </a:cubicBezTo>
                    <a:cubicBezTo>
                      <a:pt x="537" y="270"/>
                      <a:pt x="441" y="175"/>
                      <a:pt x="382" y="68"/>
                    </a:cubicBezTo>
                    <a:cubicBezTo>
                      <a:pt x="354" y="21"/>
                      <a:pt x="304" y="0"/>
                      <a:pt x="25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7675" bIns="276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1" name="Google Shape;285;p5"/>
              <p:cNvSpPr/>
              <p:nvPr/>
            </p:nvSpPr>
            <p:spPr>
              <a:xfrm>
                <a:off x="3336480" y="3410280"/>
                <a:ext cx="46080" cy="28080"/>
              </a:xfrm>
              <a:custGeom>
                <a:avLst/>
                <a:gdLst>
                  <a:gd name="textAreaLeft" fmla="*/ 0 w 46080"/>
                  <a:gd name="textAreaRight" fmla="*/ 46440 w 46080"/>
                  <a:gd name="textAreaTop" fmla="*/ 0 h 28080"/>
                  <a:gd name="textAreaBottom" fmla="*/ 28440 h 28080"/>
                </a:gdLst>
                <a:ahLst/>
                <a:cxnLst/>
                <a:rect l="textAreaLeft" t="textAreaTop" r="textAreaRight" b="textAreaBottom"/>
                <a:pathLst>
                  <a:path w="2275" h="1738">
                    <a:moveTo>
                      <a:pt x="272" y="0"/>
                    </a:moveTo>
                    <a:cubicBezTo>
                      <a:pt x="181" y="0"/>
                      <a:pt x="86" y="60"/>
                      <a:pt x="48" y="134"/>
                    </a:cubicBezTo>
                    <a:cubicBezTo>
                      <a:pt x="1" y="230"/>
                      <a:pt x="13" y="349"/>
                      <a:pt x="96" y="444"/>
                    </a:cubicBezTo>
                    <a:cubicBezTo>
                      <a:pt x="120" y="468"/>
                      <a:pt x="144" y="503"/>
                      <a:pt x="179" y="527"/>
                    </a:cubicBezTo>
                    <a:cubicBezTo>
                      <a:pt x="191" y="539"/>
                      <a:pt x="203" y="551"/>
                      <a:pt x="215" y="563"/>
                    </a:cubicBezTo>
                    <a:cubicBezTo>
                      <a:pt x="203" y="563"/>
                      <a:pt x="215" y="563"/>
                      <a:pt x="227" y="587"/>
                    </a:cubicBezTo>
                    <a:cubicBezTo>
                      <a:pt x="263" y="646"/>
                      <a:pt x="310" y="706"/>
                      <a:pt x="370" y="765"/>
                    </a:cubicBezTo>
                    <a:cubicBezTo>
                      <a:pt x="418" y="861"/>
                      <a:pt x="501" y="944"/>
                      <a:pt x="572" y="1027"/>
                    </a:cubicBezTo>
                    <a:cubicBezTo>
                      <a:pt x="644" y="1111"/>
                      <a:pt x="715" y="1194"/>
                      <a:pt x="799" y="1265"/>
                    </a:cubicBezTo>
                    <a:cubicBezTo>
                      <a:pt x="1038" y="1471"/>
                      <a:pt x="1322" y="1731"/>
                      <a:pt x="1639" y="1731"/>
                    </a:cubicBezTo>
                    <a:cubicBezTo>
                      <a:pt x="1652" y="1731"/>
                      <a:pt x="1666" y="1731"/>
                      <a:pt x="1680" y="1730"/>
                    </a:cubicBezTo>
                    <a:cubicBezTo>
                      <a:pt x="1719" y="1735"/>
                      <a:pt x="1756" y="1738"/>
                      <a:pt x="1794" y="1738"/>
                    </a:cubicBezTo>
                    <a:cubicBezTo>
                      <a:pt x="1846" y="1738"/>
                      <a:pt x="1898" y="1732"/>
                      <a:pt x="1953" y="1718"/>
                    </a:cubicBezTo>
                    <a:cubicBezTo>
                      <a:pt x="2108" y="1670"/>
                      <a:pt x="2275" y="1492"/>
                      <a:pt x="2251" y="1325"/>
                    </a:cubicBezTo>
                    <a:cubicBezTo>
                      <a:pt x="2239" y="1218"/>
                      <a:pt x="2239" y="1146"/>
                      <a:pt x="2180" y="1051"/>
                    </a:cubicBezTo>
                    <a:cubicBezTo>
                      <a:pt x="2168" y="1039"/>
                      <a:pt x="2156" y="1015"/>
                      <a:pt x="2144" y="1004"/>
                    </a:cubicBezTo>
                    <a:cubicBezTo>
                      <a:pt x="2108" y="884"/>
                      <a:pt x="2049" y="789"/>
                      <a:pt x="1942" y="718"/>
                    </a:cubicBezTo>
                    <a:cubicBezTo>
                      <a:pt x="1882" y="670"/>
                      <a:pt x="1823" y="623"/>
                      <a:pt x="1763" y="575"/>
                    </a:cubicBezTo>
                    <a:cubicBezTo>
                      <a:pt x="1656" y="503"/>
                      <a:pt x="1561" y="456"/>
                      <a:pt x="1453" y="396"/>
                    </a:cubicBezTo>
                    <a:cubicBezTo>
                      <a:pt x="1322" y="325"/>
                      <a:pt x="1180" y="277"/>
                      <a:pt x="1037" y="230"/>
                    </a:cubicBezTo>
                    <a:cubicBezTo>
                      <a:pt x="989" y="218"/>
                      <a:pt x="941" y="194"/>
                      <a:pt x="894" y="182"/>
                    </a:cubicBezTo>
                    <a:cubicBezTo>
                      <a:pt x="846" y="170"/>
                      <a:pt x="799" y="158"/>
                      <a:pt x="751" y="158"/>
                    </a:cubicBezTo>
                    <a:cubicBezTo>
                      <a:pt x="620" y="111"/>
                      <a:pt x="477" y="63"/>
                      <a:pt x="346" y="15"/>
                    </a:cubicBezTo>
                    <a:cubicBezTo>
                      <a:pt x="323" y="5"/>
                      <a:pt x="297" y="0"/>
                      <a:pt x="27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3163" bIns="131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grpSp>
          <p:nvGrpSpPr>
            <p:cNvPr id="212" name="Google Shape;286;p5"/>
            <p:cNvGrpSpPr/>
            <p:nvPr/>
          </p:nvGrpSpPr>
          <p:grpSpPr>
            <a:xfrm>
              <a:off x="3826580" y="3167770"/>
              <a:ext cx="428288" cy="234225"/>
              <a:chOff x="4006440" y="3116880"/>
              <a:chExt cx="456840" cy="249840"/>
            </a:xfrm>
          </p:grpSpPr>
          <p:sp>
            <p:nvSpPr>
              <p:cNvPr id="213" name="Google Shape;287;p5"/>
              <p:cNvSpPr/>
              <p:nvPr/>
            </p:nvSpPr>
            <p:spPr>
              <a:xfrm>
                <a:off x="4336920" y="315432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A9A9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4" name="Google Shape;288;p5"/>
              <p:cNvSpPr/>
              <p:nvPr/>
            </p:nvSpPr>
            <p:spPr>
              <a:xfrm>
                <a:off x="4341600" y="315108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41" h="44">
                    <a:moveTo>
                      <a:pt x="40" y="1"/>
                    </a:moveTo>
                    <a:lnTo>
                      <a:pt x="40" y="1"/>
                    </a:lnTo>
                    <a:cubicBezTo>
                      <a:pt x="28" y="13"/>
                      <a:pt x="28" y="13"/>
                      <a:pt x="17" y="25"/>
                    </a:cubicBezTo>
                    <a:cubicBezTo>
                      <a:pt x="16" y="25"/>
                      <a:pt x="16" y="26"/>
                      <a:pt x="16" y="27"/>
                    </a:cubicBezTo>
                    <a:lnTo>
                      <a:pt x="16" y="27"/>
                    </a:lnTo>
                    <a:cubicBezTo>
                      <a:pt x="21" y="20"/>
                      <a:pt x="29" y="12"/>
                      <a:pt x="40" y="1"/>
                    </a:cubicBezTo>
                    <a:close/>
                    <a:moveTo>
                      <a:pt x="16" y="27"/>
                    </a:moveTo>
                    <a:cubicBezTo>
                      <a:pt x="4" y="39"/>
                      <a:pt x="1" y="44"/>
                      <a:pt x="2" y="44"/>
                    </a:cubicBezTo>
                    <a:cubicBezTo>
                      <a:pt x="3" y="44"/>
                      <a:pt x="10" y="37"/>
                      <a:pt x="16" y="27"/>
                    </a:cubicBezTo>
                    <a:close/>
                  </a:path>
                </a:pathLst>
              </a:custGeom>
              <a:solidFill>
                <a:srgbClr val="9A9A9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5" name="Google Shape;289;p5"/>
              <p:cNvSpPr/>
              <p:nvPr/>
            </p:nvSpPr>
            <p:spPr>
              <a:xfrm>
                <a:off x="4006440" y="3352320"/>
                <a:ext cx="74880" cy="14400"/>
              </a:xfrm>
              <a:custGeom>
                <a:avLst/>
                <a:gdLst>
                  <a:gd name="textAreaLeft" fmla="*/ 0 w 74880"/>
                  <a:gd name="textAreaRight" fmla="*/ 75240 w 74880"/>
                  <a:gd name="textAreaTop" fmla="*/ 0 h 14400"/>
                  <a:gd name="textAreaBottom" fmla="*/ 14760 h 14400"/>
                </a:gdLst>
                <a:ahLst/>
                <a:cxnLst/>
                <a:rect l="textAreaLeft" t="textAreaTop" r="textAreaRight" b="textAreaBottom"/>
                <a:pathLst>
                  <a:path w="3072" h="1458">
                    <a:moveTo>
                      <a:pt x="2493" y="0"/>
                    </a:moveTo>
                    <a:cubicBezTo>
                      <a:pt x="2342" y="0"/>
                      <a:pt x="2187" y="64"/>
                      <a:pt x="2060" y="128"/>
                    </a:cubicBezTo>
                    <a:cubicBezTo>
                      <a:pt x="2000" y="163"/>
                      <a:pt x="1953" y="187"/>
                      <a:pt x="1893" y="211"/>
                    </a:cubicBezTo>
                    <a:cubicBezTo>
                      <a:pt x="1881" y="211"/>
                      <a:pt x="1822" y="247"/>
                      <a:pt x="1822" y="247"/>
                    </a:cubicBezTo>
                    <a:cubicBezTo>
                      <a:pt x="1691" y="294"/>
                      <a:pt x="1572" y="342"/>
                      <a:pt x="1441" y="390"/>
                    </a:cubicBezTo>
                    <a:cubicBezTo>
                      <a:pt x="1469" y="380"/>
                      <a:pt x="1481" y="377"/>
                      <a:pt x="1482" y="377"/>
                    </a:cubicBezTo>
                    <a:lnTo>
                      <a:pt x="1482" y="377"/>
                    </a:lnTo>
                    <a:cubicBezTo>
                      <a:pt x="1486" y="377"/>
                      <a:pt x="1411" y="405"/>
                      <a:pt x="1393" y="413"/>
                    </a:cubicBezTo>
                    <a:cubicBezTo>
                      <a:pt x="1346" y="425"/>
                      <a:pt x="1286" y="449"/>
                      <a:pt x="1227" y="473"/>
                    </a:cubicBezTo>
                    <a:cubicBezTo>
                      <a:pt x="1119" y="509"/>
                      <a:pt x="1012" y="556"/>
                      <a:pt x="893" y="592"/>
                    </a:cubicBezTo>
                    <a:cubicBezTo>
                      <a:pt x="798" y="628"/>
                      <a:pt x="703" y="652"/>
                      <a:pt x="596" y="675"/>
                    </a:cubicBezTo>
                    <a:cubicBezTo>
                      <a:pt x="488" y="723"/>
                      <a:pt x="393" y="794"/>
                      <a:pt x="274" y="830"/>
                    </a:cubicBezTo>
                    <a:cubicBezTo>
                      <a:pt x="48" y="914"/>
                      <a:pt x="0" y="1283"/>
                      <a:pt x="274" y="1354"/>
                    </a:cubicBezTo>
                    <a:cubicBezTo>
                      <a:pt x="393" y="1378"/>
                      <a:pt x="476" y="1414"/>
                      <a:pt x="596" y="1437"/>
                    </a:cubicBezTo>
                    <a:cubicBezTo>
                      <a:pt x="665" y="1451"/>
                      <a:pt x="739" y="1457"/>
                      <a:pt x="812" y="1457"/>
                    </a:cubicBezTo>
                    <a:cubicBezTo>
                      <a:pt x="864" y="1457"/>
                      <a:pt x="915" y="1454"/>
                      <a:pt x="965" y="1449"/>
                    </a:cubicBezTo>
                    <a:cubicBezTo>
                      <a:pt x="1215" y="1449"/>
                      <a:pt x="1465" y="1414"/>
                      <a:pt x="1703" y="1354"/>
                    </a:cubicBezTo>
                    <a:cubicBezTo>
                      <a:pt x="1953" y="1295"/>
                      <a:pt x="2179" y="1199"/>
                      <a:pt x="2405" y="1092"/>
                    </a:cubicBezTo>
                    <a:cubicBezTo>
                      <a:pt x="2739" y="937"/>
                      <a:pt x="3072" y="687"/>
                      <a:pt x="2941" y="271"/>
                    </a:cubicBezTo>
                    <a:cubicBezTo>
                      <a:pt x="2893" y="152"/>
                      <a:pt x="2751" y="68"/>
                      <a:pt x="2631" y="21"/>
                    </a:cubicBezTo>
                    <a:cubicBezTo>
                      <a:pt x="2586" y="6"/>
                      <a:pt x="2540" y="0"/>
                      <a:pt x="249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750" bIns="675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6" name="Google Shape;290;p5"/>
              <p:cNvSpPr/>
              <p:nvPr/>
            </p:nvSpPr>
            <p:spPr>
              <a:xfrm>
                <a:off x="4174560" y="331236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13" h="37">
                    <a:moveTo>
                      <a:pt x="12" y="1"/>
                    </a:moveTo>
                    <a:cubicBezTo>
                      <a:pt x="0" y="13"/>
                      <a:pt x="0" y="24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4"/>
                      <a:pt x="0" y="13"/>
                      <a:pt x="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7" name="Google Shape;291;p5"/>
              <p:cNvSpPr/>
              <p:nvPr/>
            </p:nvSpPr>
            <p:spPr>
              <a:xfrm>
                <a:off x="4128480" y="3301200"/>
                <a:ext cx="82440" cy="37800"/>
              </a:xfrm>
              <a:custGeom>
                <a:avLst/>
                <a:gdLst>
                  <a:gd name="textAreaLeft" fmla="*/ 0 w 82440"/>
                  <a:gd name="textAreaRight" fmla="*/ 82800 w 82440"/>
                  <a:gd name="textAreaTop" fmla="*/ 0 h 37800"/>
                  <a:gd name="textAreaBottom" fmla="*/ 38160 h 37800"/>
                </a:gdLst>
                <a:ahLst/>
                <a:cxnLst/>
                <a:rect l="textAreaLeft" t="textAreaTop" r="textAreaRight" b="textAreaBottom"/>
                <a:pathLst>
                  <a:path w="3382" h="3667">
                    <a:moveTo>
                      <a:pt x="2844" y="0"/>
                    </a:moveTo>
                    <a:cubicBezTo>
                      <a:pt x="2761" y="0"/>
                      <a:pt x="2671" y="44"/>
                      <a:pt x="2619" y="108"/>
                    </a:cubicBezTo>
                    <a:cubicBezTo>
                      <a:pt x="2619" y="120"/>
                      <a:pt x="2608" y="132"/>
                      <a:pt x="2608" y="132"/>
                    </a:cubicBezTo>
                    <a:cubicBezTo>
                      <a:pt x="2536" y="168"/>
                      <a:pt x="2489" y="215"/>
                      <a:pt x="2429" y="275"/>
                    </a:cubicBezTo>
                    <a:cubicBezTo>
                      <a:pt x="2451" y="253"/>
                      <a:pt x="2460" y="243"/>
                      <a:pt x="2459" y="243"/>
                    </a:cubicBezTo>
                    <a:lnTo>
                      <a:pt x="2459" y="243"/>
                    </a:lnTo>
                    <a:cubicBezTo>
                      <a:pt x="2458" y="243"/>
                      <a:pt x="2443" y="256"/>
                      <a:pt x="2417" y="275"/>
                    </a:cubicBezTo>
                    <a:cubicBezTo>
                      <a:pt x="2369" y="299"/>
                      <a:pt x="2334" y="334"/>
                      <a:pt x="2286" y="358"/>
                    </a:cubicBezTo>
                    <a:cubicBezTo>
                      <a:pt x="2167" y="465"/>
                      <a:pt x="2108" y="572"/>
                      <a:pt x="2048" y="715"/>
                    </a:cubicBezTo>
                    <a:cubicBezTo>
                      <a:pt x="1988" y="822"/>
                      <a:pt x="1917" y="930"/>
                      <a:pt x="1893" y="1049"/>
                    </a:cubicBezTo>
                    <a:cubicBezTo>
                      <a:pt x="1898" y="1034"/>
                      <a:pt x="1903" y="1025"/>
                      <a:pt x="1905" y="1025"/>
                    </a:cubicBezTo>
                    <a:lnTo>
                      <a:pt x="1905" y="1025"/>
                    </a:lnTo>
                    <a:cubicBezTo>
                      <a:pt x="1907" y="1025"/>
                      <a:pt x="1902" y="1043"/>
                      <a:pt x="1881" y="1084"/>
                    </a:cubicBezTo>
                    <a:cubicBezTo>
                      <a:pt x="1857" y="1132"/>
                      <a:pt x="1846" y="1168"/>
                      <a:pt x="1822" y="1215"/>
                    </a:cubicBezTo>
                    <a:cubicBezTo>
                      <a:pt x="1786" y="1287"/>
                      <a:pt x="1738" y="1370"/>
                      <a:pt x="1703" y="1442"/>
                    </a:cubicBezTo>
                    <a:cubicBezTo>
                      <a:pt x="1607" y="1596"/>
                      <a:pt x="1500" y="1751"/>
                      <a:pt x="1405" y="1894"/>
                    </a:cubicBezTo>
                    <a:cubicBezTo>
                      <a:pt x="1381" y="1930"/>
                      <a:pt x="1357" y="1965"/>
                      <a:pt x="1334" y="2001"/>
                    </a:cubicBezTo>
                    <a:cubicBezTo>
                      <a:pt x="1329" y="2006"/>
                      <a:pt x="1324" y="2013"/>
                      <a:pt x="1319" y="2020"/>
                    </a:cubicBezTo>
                    <a:lnTo>
                      <a:pt x="1319" y="2020"/>
                    </a:lnTo>
                    <a:cubicBezTo>
                      <a:pt x="1320" y="2017"/>
                      <a:pt x="1321" y="2015"/>
                      <a:pt x="1322" y="2013"/>
                    </a:cubicBezTo>
                    <a:lnTo>
                      <a:pt x="1322" y="2013"/>
                    </a:lnTo>
                    <a:cubicBezTo>
                      <a:pt x="1292" y="2050"/>
                      <a:pt x="1281" y="2069"/>
                      <a:pt x="1282" y="2069"/>
                    </a:cubicBezTo>
                    <a:cubicBezTo>
                      <a:pt x="1283" y="2069"/>
                      <a:pt x="1289" y="2062"/>
                      <a:pt x="1298" y="2049"/>
                    </a:cubicBezTo>
                    <a:cubicBezTo>
                      <a:pt x="1305" y="2042"/>
                      <a:pt x="1312" y="2030"/>
                      <a:pt x="1319" y="2020"/>
                    </a:cubicBezTo>
                    <a:lnTo>
                      <a:pt x="1319" y="2020"/>
                    </a:lnTo>
                    <a:cubicBezTo>
                      <a:pt x="1292" y="2090"/>
                      <a:pt x="1201" y="2169"/>
                      <a:pt x="1155" y="2215"/>
                    </a:cubicBezTo>
                    <a:cubicBezTo>
                      <a:pt x="1036" y="2358"/>
                      <a:pt x="929" y="2501"/>
                      <a:pt x="798" y="2620"/>
                    </a:cubicBezTo>
                    <a:cubicBezTo>
                      <a:pt x="679" y="2751"/>
                      <a:pt x="560" y="2870"/>
                      <a:pt x="441" y="2989"/>
                    </a:cubicBezTo>
                    <a:cubicBezTo>
                      <a:pt x="369" y="3061"/>
                      <a:pt x="322" y="3156"/>
                      <a:pt x="238" y="3227"/>
                    </a:cubicBezTo>
                    <a:cubicBezTo>
                      <a:pt x="179" y="3287"/>
                      <a:pt x="119" y="3335"/>
                      <a:pt x="60" y="3406"/>
                    </a:cubicBezTo>
                    <a:cubicBezTo>
                      <a:pt x="0" y="3489"/>
                      <a:pt x="72" y="3620"/>
                      <a:pt x="155" y="3644"/>
                    </a:cubicBezTo>
                    <a:cubicBezTo>
                      <a:pt x="209" y="3660"/>
                      <a:pt x="267" y="3667"/>
                      <a:pt x="327" y="3667"/>
                    </a:cubicBezTo>
                    <a:cubicBezTo>
                      <a:pt x="401" y="3667"/>
                      <a:pt x="476" y="3657"/>
                      <a:pt x="548" y="3644"/>
                    </a:cubicBezTo>
                    <a:cubicBezTo>
                      <a:pt x="593" y="3651"/>
                      <a:pt x="639" y="3655"/>
                      <a:pt x="685" y="3655"/>
                    </a:cubicBezTo>
                    <a:cubicBezTo>
                      <a:pt x="1019" y="3655"/>
                      <a:pt x="1383" y="3480"/>
                      <a:pt x="1655" y="3323"/>
                    </a:cubicBezTo>
                    <a:cubicBezTo>
                      <a:pt x="1988" y="3132"/>
                      <a:pt x="2298" y="2858"/>
                      <a:pt x="2548" y="2573"/>
                    </a:cubicBezTo>
                    <a:cubicBezTo>
                      <a:pt x="2798" y="2275"/>
                      <a:pt x="3000" y="1930"/>
                      <a:pt x="3155" y="1584"/>
                    </a:cubicBezTo>
                    <a:cubicBezTo>
                      <a:pt x="3274" y="1322"/>
                      <a:pt x="3381" y="989"/>
                      <a:pt x="3310" y="703"/>
                    </a:cubicBezTo>
                    <a:cubicBezTo>
                      <a:pt x="3298" y="632"/>
                      <a:pt x="3262" y="549"/>
                      <a:pt x="3227" y="489"/>
                    </a:cubicBezTo>
                    <a:cubicBezTo>
                      <a:pt x="3219" y="473"/>
                      <a:pt x="3191" y="427"/>
                      <a:pt x="3186" y="427"/>
                    </a:cubicBezTo>
                    <a:lnTo>
                      <a:pt x="3185" y="427"/>
                    </a:lnTo>
                    <a:cubicBezTo>
                      <a:pt x="3183" y="427"/>
                      <a:pt x="3186" y="440"/>
                      <a:pt x="3203" y="477"/>
                    </a:cubicBezTo>
                    <a:lnTo>
                      <a:pt x="3203" y="477"/>
                    </a:lnTo>
                    <a:cubicBezTo>
                      <a:pt x="3155" y="370"/>
                      <a:pt x="3131" y="287"/>
                      <a:pt x="3048" y="203"/>
                    </a:cubicBezTo>
                    <a:cubicBezTo>
                      <a:pt x="3036" y="168"/>
                      <a:pt x="3036" y="144"/>
                      <a:pt x="3012" y="108"/>
                    </a:cubicBezTo>
                    <a:cubicBezTo>
                      <a:pt x="2980" y="32"/>
                      <a:pt x="2914" y="0"/>
                      <a:pt x="284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7888" bIns="1788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8" name="Google Shape;292;p5"/>
              <p:cNvSpPr/>
              <p:nvPr/>
            </p:nvSpPr>
            <p:spPr>
              <a:xfrm>
                <a:off x="4211640" y="3242520"/>
                <a:ext cx="41760" cy="4392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43920"/>
                  <a:gd name="textAreaBottom" fmla="*/ 44280 h 43920"/>
                </a:gdLst>
                <a:ahLst/>
                <a:cxnLst/>
                <a:rect l="textAreaLeft" t="textAreaTop" r="textAreaRight" b="textAreaBottom"/>
                <a:pathLst>
                  <a:path w="1724" h="4263">
                    <a:moveTo>
                      <a:pt x="1067" y="1"/>
                    </a:moveTo>
                    <a:cubicBezTo>
                      <a:pt x="1002" y="1"/>
                      <a:pt x="937" y="40"/>
                      <a:pt x="902" y="92"/>
                    </a:cubicBezTo>
                    <a:cubicBezTo>
                      <a:pt x="664" y="413"/>
                      <a:pt x="617" y="687"/>
                      <a:pt x="593" y="1080"/>
                    </a:cubicBezTo>
                    <a:cubicBezTo>
                      <a:pt x="557" y="1449"/>
                      <a:pt x="557" y="1746"/>
                      <a:pt x="498" y="2068"/>
                    </a:cubicBezTo>
                    <a:cubicBezTo>
                      <a:pt x="426" y="2413"/>
                      <a:pt x="355" y="2747"/>
                      <a:pt x="271" y="3092"/>
                    </a:cubicBezTo>
                    <a:cubicBezTo>
                      <a:pt x="236" y="3259"/>
                      <a:pt x="188" y="3413"/>
                      <a:pt x="152" y="3580"/>
                    </a:cubicBezTo>
                    <a:cubicBezTo>
                      <a:pt x="140" y="3663"/>
                      <a:pt x="105" y="3747"/>
                      <a:pt x="93" y="3830"/>
                    </a:cubicBezTo>
                    <a:cubicBezTo>
                      <a:pt x="81" y="3937"/>
                      <a:pt x="105" y="3961"/>
                      <a:pt x="45" y="4068"/>
                    </a:cubicBezTo>
                    <a:cubicBezTo>
                      <a:pt x="1" y="4165"/>
                      <a:pt x="81" y="4262"/>
                      <a:pt x="164" y="4262"/>
                    </a:cubicBezTo>
                    <a:cubicBezTo>
                      <a:pt x="194" y="4262"/>
                      <a:pt x="223" y="4251"/>
                      <a:pt x="248" y="4223"/>
                    </a:cubicBezTo>
                    <a:cubicBezTo>
                      <a:pt x="331" y="4140"/>
                      <a:pt x="414" y="4116"/>
                      <a:pt x="498" y="4068"/>
                    </a:cubicBezTo>
                    <a:cubicBezTo>
                      <a:pt x="581" y="4009"/>
                      <a:pt x="640" y="3937"/>
                      <a:pt x="712" y="3878"/>
                    </a:cubicBezTo>
                    <a:cubicBezTo>
                      <a:pt x="855" y="3747"/>
                      <a:pt x="962" y="3592"/>
                      <a:pt x="1069" y="3425"/>
                    </a:cubicBezTo>
                    <a:cubicBezTo>
                      <a:pt x="1307" y="3080"/>
                      <a:pt x="1462" y="2699"/>
                      <a:pt x="1557" y="2294"/>
                    </a:cubicBezTo>
                    <a:cubicBezTo>
                      <a:pt x="1641" y="1913"/>
                      <a:pt x="1724" y="1485"/>
                      <a:pt x="1700" y="1080"/>
                    </a:cubicBezTo>
                    <a:cubicBezTo>
                      <a:pt x="1664" y="639"/>
                      <a:pt x="1533" y="282"/>
                      <a:pt x="1140" y="20"/>
                    </a:cubicBezTo>
                    <a:cubicBezTo>
                      <a:pt x="1117" y="7"/>
                      <a:pt x="1092" y="1"/>
                      <a:pt x="106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0588" bIns="2058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19" name="Google Shape;293;p5"/>
              <p:cNvSpPr/>
              <p:nvPr/>
            </p:nvSpPr>
            <p:spPr>
              <a:xfrm>
                <a:off x="4253760" y="3175200"/>
                <a:ext cx="45360" cy="41760"/>
              </a:xfrm>
              <a:custGeom>
                <a:avLst/>
                <a:gdLst>
                  <a:gd name="textAreaLeft" fmla="*/ 0 w 45360"/>
                  <a:gd name="textAreaRight" fmla="*/ 45720 w 45360"/>
                  <a:gd name="textAreaTop" fmla="*/ 0 h 41760"/>
                  <a:gd name="textAreaBottom" fmla="*/ 42120 h 41760"/>
                </a:gdLst>
                <a:ahLst/>
                <a:cxnLst/>
                <a:rect l="textAreaLeft" t="textAreaTop" r="textAreaRight" b="textAreaBottom"/>
                <a:pathLst>
                  <a:path w="1882" h="4069">
                    <a:moveTo>
                      <a:pt x="977" y="541"/>
                    </a:moveTo>
                    <a:cubicBezTo>
                      <a:pt x="977" y="541"/>
                      <a:pt x="956" y="558"/>
                      <a:pt x="911" y="592"/>
                    </a:cubicBezTo>
                    <a:lnTo>
                      <a:pt x="911" y="592"/>
                    </a:lnTo>
                    <a:cubicBezTo>
                      <a:pt x="955" y="558"/>
                      <a:pt x="977" y="541"/>
                      <a:pt x="977" y="541"/>
                    </a:cubicBezTo>
                    <a:close/>
                    <a:moveTo>
                      <a:pt x="1528" y="1"/>
                    </a:moveTo>
                    <a:cubicBezTo>
                      <a:pt x="1510" y="1"/>
                      <a:pt x="1493" y="5"/>
                      <a:pt x="1477" y="13"/>
                    </a:cubicBezTo>
                    <a:cubicBezTo>
                      <a:pt x="1322" y="96"/>
                      <a:pt x="1227" y="167"/>
                      <a:pt x="1108" y="286"/>
                    </a:cubicBezTo>
                    <a:cubicBezTo>
                      <a:pt x="1049" y="358"/>
                      <a:pt x="1001" y="429"/>
                      <a:pt x="953" y="513"/>
                    </a:cubicBezTo>
                    <a:cubicBezTo>
                      <a:pt x="930" y="536"/>
                      <a:pt x="918" y="572"/>
                      <a:pt x="906" y="596"/>
                    </a:cubicBezTo>
                    <a:lnTo>
                      <a:pt x="906" y="596"/>
                    </a:lnTo>
                    <a:cubicBezTo>
                      <a:pt x="892" y="606"/>
                      <a:pt x="876" y="618"/>
                      <a:pt x="858" y="632"/>
                    </a:cubicBezTo>
                    <a:cubicBezTo>
                      <a:pt x="691" y="798"/>
                      <a:pt x="656" y="1084"/>
                      <a:pt x="596" y="1298"/>
                    </a:cubicBezTo>
                    <a:cubicBezTo>
                      <a:pt x="549" y="1453"/>
                      <a:pt x="501" y="1608"/>
                      <a:pt x="453" y="1763"/>
                    </a:cubicBezTo>
                    <a:cubicBezTo>
                      <a:pt x="370" y="2108"/>
                      <a:pt x="275" y="2441"/>
                      <a:pt x="179" y="2775"/>
                    </a:cubicBezTo>
                    <a:cubicBezTo>
                      <a:pt x="96" y="3108"/>
                      <a:pt x="1" y="3465"/>
                      <a:pt x="25" y="3811"/>
                    </a:cubicBezTo>
                    <a:cubicBezTo>
                      <a:pt x="41" y="3972"/>
                      <a:pt x="161" y="4068"/>
                      <a:pt x="293" y="4068"/>
                    </a:cubicBezTo>
                    <a:cubicBezTo>
                      <a:pt x="355" y="4068"/>
                      <a:pt x="420" y="4047"/>
                      <a:pt x="477" y="4001"/>
                    </a:cubicBezTo>
                    <a:cubicBezTo>
                      <a:pt x="739" y="3775"/>
                      <a:pt x="930" y="3465"/>
                      <a:pt x="1084" y="3156"/>
                    </a:cubicBezTo>
                    <a:cubicBezTo>
                      <a:pt x="1251" y="2811"/>
                      <a:pt x="1394" y="2453"/>
                      <a:pt x="1537" y="2096"/>
                    </a:cubicBezTo>
                    <a:cubicBezTo>
                      <a:pt x="1608" y="1941"/>
                      <a:pt x="1668" y="1775"/>
                      <a:pt x="1715" y="1608"/>
                    </a:cubicBezTo>
                    <a:cubicBezTo>
                      <a:pt x="1775" y="1406"/>
                      <a:pt x="1882" y="1179"/>
                      <a:pt x="1846" y="977"/>
                    </a:cubicBezTo>
                    <a:cubicBezTo>
                      <a:pt x="1834" y="870"/>
                      <a:pt x="1823" y="870"/>
                      <a:pt x="1834" y="787"/>
                    </a:cubicBezTo>
                    <a:cubicBezTo>
                      <a:pt x="1846" y="679"/>
                      <a:pt x="1823" y="572"/>
                      <a:pt x="1799" y="465"/>
                    </a:cubicBezTo>
                    <a:cubicBezTo>
                      <a:pt x="1763" y="310"/>
                      <a:pt x="1715" y="191"/>
                      <a:pt x="1620" y="48"/>
                    </a:cubicBezTo>
                    <a:cubicBezTo>
                      <a:pt x="1596" y="17"/>
                      <a:pt x="1562" y="1"/>
                      <a:pt x="152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9575" bIns="195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20" name="Google Shape;294;p5"/>
              <p:cNvSpPr/>
              <p:nvPr/>
            </p:nvSpPr>
            <p:spPr>
              <a:xfrm>
                <a:off x="4327920" y="3138480"/>
                <a:ext cx="51840" cy="22320"/>
              </a:xfrm>
              <a:custGeom>
                <a:avLst/>
                <a:gdLst>
                  <a:gd name="textAreaLeft" fmla="*/ 0 w 51840"/>
                  <a:gd name="textAreaRight" fmla="*/ 52200 w 51840"/>
                  <a:gd name="textAreaTop" fmla="*/ 0 h 22320"/>
                  <a:gd name="textAreaBottom" fmla="*/ 22680 h 22320"/>
                </a:gdLst>
                <a:ahLst/>
                <a:cxnLst/>
                <a:rect l="textAreaLeft" t="textAreaTop" r="textAreaRight" b="textAreaBottom"/>
                <a:pathLst>
                  <a:path w="2144" h="2196">
                    <a:moveTo>
                      <a:pt x="1712" y="1"/>
                    </a:moveTo>
                    <a:cubicBezTo>
                      <a:pt x="1659" y="1"/>
                      <a:pt x="1613" y="15"/>
                      <a:pt x="1572" y="23"/>
                    </a:cubicBezTo>
                    <a:cubicBezTo>
                      <a:pt x="1536" y="35"/>
                      <a:pt x="1512" y="35"/>
                      <a:pt x="1488" y="47"/>
                    </a:cubicBezTo>
                    <a:cubicBezTo>
                      <a:pt x="1357" y="83"/>
                      <a:pt x="1238" y="178"/>
                      <a:pt x="1179" y="309"/>
                    </a:cubicBezTo>
                    <a:cubicBezTo>
                      <a:pt x="1143" y="368"/>
                      <a:pt x="1107" y="440"/>
                      <a:pt x="1072" y="499"/>
                    </a:cubicBezTo>
                    <a:cubicBezTo>
                      <a:pt x="1000" y="630"/>
                      <a:pt x="917" y="749"/>
                      <a:pt x="834" y="868"/>
                    </a:cubicBezTo>
                    <a:cubicBezTo>
                      <a:pt x="822" y="904"/>
                      <a:pt x="786" y="952"/>
                      <a:pt x="762" y="987"/>
                    </a:cubicBezTo>
                    <a:cubicBezTo>
                      <a:pt x="762" y="987"/>
                      <a:pt x="750" y="999"/>
                      <a:pt x="738" y="1011"/>
                    </a:cubicBezTo>
                    <a:cubicBezTo>
                      <a:pt x="726" y="1023"/>
                      <a:pt x="714" y="1035"/>
                      <a:pt x="703" y="1059"/>
                    </a:cubicBezTo>
                    <a:cubicBezTo>
                      <a:pt x="670" y="1103"/>
                      <a:pt x="637" y="1146"/>
                      <a:pt x="604" y="1190"/>
                    </a:cubicBezTo>
                    <a:lnTo>
                      <a:pt x="604" y="1190"/>
                    </a:lnTo>
                    <a:cubicBezTo>
                      <a:pt x="595" y="1192"/>
                      <a:pt x="595" y="1202"/>
                      <a:pt x="595" y="1202"/>
                    </a:cubicBezTo>
                    <a:lnTo>
                      <a:pt x="583" y="1214"/>
                    </a:lnTo>
                    <a:cubicBezTo>
                      <a:pt x="583" y="1214"/>
                      <a:pt x="583" y="1214"/>
                      <a:pt x="572" y="1226"/>
                    </a:cubicBezTo>
                    <a:cubicBezTo>
                      <a:pt x="548" y="1261"/>
                      <a:pt x="524" y="1285"/>
                      <a:pt x="500" y="1309"/>
                    </a:cubicBezTo>
                    <a:cubicBezTo>
                      <a:pt x="476" y="1345"/>
                      <a:pt x="441" y="1380"/>
                      <a:pt x="405" y="1428"/>
                    </a:cubicBezTo>
                    <a:cubicBezTo>
                      <a:pt x="381" y="1452"/>
                      <a:pt x="369" y="1476"/>
                      <a:pt x="357" y="1511"/>
                    </a:cubicBezTo>
                    <a:cubicBezTo>
                      <a:pt x="372" y="1489"/>
                      <a:pt x="383" y="1480"/>
                      <a:pt x="385" y="1480"/>
                    </a:cubicBezTo>
                    <a:lnTo>
                      <a:pt x="385" y="1480"/>
                    </a:lnTo>
                    <a:cubicBezTo>
                      <a:pt x="387" y="1480"/>
                      <a:pt x="385" y="1483"/>
                      <a:pt x="381" y="1487"/>
                    </a:cubicBezTo>
                    <a:cubicBezTo>
                      <a:pt x="369" y="1499"/>
                      <a:pt x="369" y="1499"/>
                      <a:pt x="357" y="1511"/>
                    </a:cubicBezTo>
                    <a:cubicBezTo>
                      <a:pt x="357" y="1511"/>
                      <a:pt x="357" y="1511"/>
                      <a:pt x="357" y="1523"/>
                    </a:cubicBezTo>
                    <a:cubicBezTo>
                      <a:pt x="333" y="1535"/>
                      <a:pt x="322" y="1559"/>
                      <a:pt x="298" y="1571"/>
                    </a:cubicBezTo>
                    <a:cubicBezTo>
                      <a:pt x="262" y="1618"/>
                      <a:pt x="226" y="1678"/>
                      <a:pt x="214" y="1726"/>
                    </a:cubicBezTo>
                    <a:cubicBezTo>
                      <a:pt x="191" y="1749"/>
                      <a:pt x="167" y="1761"/>
                      <a:pt x="131" y="1785"/>
                    </a:cubicBezTo>
                    <a:cubicBezTo>
                      <a:pt x="48" y="1845"/>
                      <a:pt x="0" y="1952"/>
                      <a:pt x="48" y="2059"/>
                    </a:cubicBezTo>
                    <a:cubicBezTo>
                      <a:pt x="78" y="2140"/>
                      <a:pt x="160" y="2195"/>
                      <a:pt x="250" y="2195"/>
                    </a:cubicBezTo>
                    <a:cubicBezTo>
                      <a:pt x="266" y="2195"/>
                      <a:pt x="282" y="2193"/>
                      <a:pt x="298" y="2190"/>
                    </a:cubicBezTo>
                    <a:cubicBezTo>
                      <a:pt x="345" y="2166"/>
                      <a:pt x="405" y="2154"/>
                      <a:pt x="453" y="2130"/>
                    </a:cubicBezTo>
                    <a:cubicBezTo>
                      <a:pt x="494" y="2139"/>
                      <a:pt x="535" y="2152"/>
                      <a:pt x="576" y="2152"/>
                    </a:cubicBezTo>
                    <a:cubicBezTo>
                      <a:pt x="594" y="2152"/>
                      <a:pt x="613" y="2150"/>
                      <a:pt x="631" y="2142"/>
                    </a:cubicBezTo>
                    <a:cubicBezTo>
                      <a:pt x="679" y="2118"/>
                      <a:pt x="726" y="2107"/>
                      <a:pt x="786" y="2107"/>
                    </a:cubicBezTo>
                    <a:lnTo>
                      <a:pt x="774" y="2107"/>
                    </a:lnTo>
                    <a:cubicBezTo>
                      <a:pt x="810" y="2107"/>
                      <a:pt x="845" y="2071"/>
                      <a:pt x="881" y="2059"/>
                    </a:cubicBezTo>
                    <a:cubicBezTo>
                      <a:pt x="929" y="2035"/>
                      <a:pt x="964" y="2011"/>
                      <a:pt x="1012" y="1976"/>
                    </a:cubicBezTo>
                    <a:cubicBezTo>
                      <a:pt x="1084" y="1940"/>
                      <a:pt x="1143" y="1892"/>
                      <a:pt x="1203" y="1845"/>
                    </a:cubicBezTo>
                    <a:cubicBezTo>
                      <a:pt x="1357" y="1737"/>
                      <a:pt x="1488" y="1618"/>
                      <a:pt x="1607" y="1476"/>
                    </a:cubicBezTo>
                    <a:cubicBezTo>
                      <a:pt x="1738" y="1333"/>
                      <a:pt x="1846" y="1190"/>
                      <a:pt x="1929" y="1023"/>
                    </a:cubicBezTo>
                    <a:cubicBezTo>
                      <a:pt x="1965" y="952"/>
                      <a:pt x="2000" y="880"/>
                      <a:pt x="2036" y="809"/>
                    </a:cubicBezTo>
                    <a:cubicBezTo>
                      <a:pt x="2096" y="678"/>
                      <a:pt x="2143" y="547"/>
                      <a:pt x="2096" y="392"/>
                    </a:cubicBezTo>
                    <a:cubicBezTo>
                      <a:pt x="2084" y="333"/>
                      <a:pt x="2048" y="285"/>
                      <a:pt x="2012" y="237"/>
                    </a:cubicBezTo>
                    <a:cubicBezTo>
                      <a:pt x="2012" y="213"/>
                      <a:pt x="2000" y="190"/>
                      <a:pt x="2000" y="178"/>
                    </a:cubicBezTo>
                    <a:cubicBezTo>
                      <a:pt x="1965" y="106"/>
                      <a:pt x="1857" y="23"/>
                      <a:pt x="1786" y="11"/>
                    </a:cubicBezTo>
                    <a:cubicBezTo>
                      <a:pt x="1760" y="4"/>
                      <a:pt x="1735" y="1"/>
                      <a:pt x="17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63" bIns="104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21" name="Google Shape;295;p5"/>
              <p:cNvSpPr/>
              <p:nvPr/>
            </p:nvSpPr>
            <p:spPr>
              <a:xfrm>
                <a:off x="4405680" y="3116880"/>
                <a:ext cx="57600" cy="16920"/>
              </a:xfrm>
              <a:custGeom>
                <a:avLst/>
                <a:gdLst>
                  <a:gd name="textAreaLeft" fmla="*/ 0 w 57600"/>
                  <a:gd name="textAreaRight" fmla="*/ 57960 w 57600"/>
                  <a:gd name="textAreaTop" fmla="*/ 0 h 16920"/>
                  <a:gd name="textAreaBottom" fmla="*/ 17280 h 16920"/>
                </a:gdLst>
                <a:ahLst/>
                <a:cxnLst/>
                <a:rect l="textAreaLeft" t="textAreaTop" r="textAreaRight" b="textAreaBottom"/>
                <a:pathLst>
                  <a:path w="2382" h="1668">
                    <a:moveTo>
                      <a:pt x="1927" y="0"/>
                    </a:moveTo>
                    <a:cubicBezTo>
                      <a:pt x="1893" y="0"/>
                      <a:pt x="1858" y="3"/>
                      <a:pt x="1822" y="8"/>
                    </a:cubicBezTo>
                    <a:cubicBezTo>
                      <a:pt x="1631" y="32"/>
                      <a:pt x="1417" y="139"/>
                      <a:pt x="1262" y="247"/>
                    </a:cubicBezTo>
                    <a:cubicBezTo>
                      <a:pt x="1107" y="342"/>
                      <a:pt x="953" y="425"/>
                      <a:pt x="822" y="532"/>
                    </a:cubicBezTo>
                    <a:cubicBezTo>
                      <a:pt x="655" y="651"/>
                      <a:pt x="488" y="759"/>
                      <a:pt x="345" y="901"/>
                    </a:cubicBezTo>
                    <a:cubicBezTo>
                      <a:pt x="203" y="1056"/>
                      <a:pt x="60" y="1211"/>
                      <a:pt x="36" y="1425"/>
                    </a:cubicBezTo>
                    <a:cubicBezTo>
                      <a:pt x="12" y="1473"/>
                      <a:pt x="0" y="1509"/>
                      <a:pt x="0" y="1556"/>
                    </a:cubicBezTo>
                    <a:cubicBezTo>
                      <a:pt x="0" y="1580"/>
                      <a:pt x="12" y="1592"/>
                      <a:pt x="24" y="1604"/>
                    </a:cubicBezTo>
                    <a:cubicBezTo>
                      <a:pt x="72" y="1628"/>
                      <a:pt x="107" y="1628"/>
                      <a:pt x="155" y="1628"/>
                    </a:cubicBezTo>
                    <a:cubicBezTo>
                      <a:pt x="214" y="1663"/>
                      <a:pt x="274" y="1663"/>
                      <a:pt x="345" y="1663"/>
                    </a:cubicBezTo>
                    <a:cubicBezTo>
                      <a:pt x="369" y="1666"/>
                      <a:pt x="394" y="1668"/>
                      <a:pt x="418" y="1668"/>
                    </a:cubicBezTo>
                    <a:cubicBezTo>
                      <a:pt x="596" y="1668"/>
                      <a:pt x="771" y="1595"/>
                      <a:pt x="929" y="1532"/>
                    </a:cubicBezTo>
                    <a:cubicBezTo>
                      <a:pt x="1084" y="1461"/>
                      <a:pt x="1238" y="1390"/>
                      <a:pt x="1381" y="1306"/>
                    </a:cubicBezTo>
                    <a:cubicBezTo>
                      <a:pt x="1524" y="1223"/>
                      <a:pt x="1679" y="1140"/>
                      <a:pt x="1810" y="1044"/>
                    </a:cubicBezTo>
                    <a:cubicBezTo>
                      <a:pt x="1881" y="997"/>
                      <a:pt x="1941" y="949"/>
                      <a:pt x="2000" y="901"/>
                    </a:cubicBezTo>
                    <a:cubicBezTo>
                      <a:pt x="2048" y="866"/>
                      <a:pt x="2108" y="830"/>
                      <a:pt x="2155" y="782"/>
                    </a:cubicBezTo>
                    <a:cubicBezTo>
                      <a:pt x="2203" y="735"/>
                      <a:pt x="2239" y="663"/>
                      <a:pt x="2286" y="604"/>
                    </a:cubicBezTo>
                    <a:cubicBezTo>
                      <a:pt x="2381" y="473"/>
                      <a:pt x="2346" y="270"/>
                      <a:pt x="2250" y="151"/>
                    </a:cubicBezTo>
                    <a:cubicBezTo>
                      <a:pt x="2166" y="39"/>
                      <a:pt x="2053" y="0"/>
                      <a:pt x="192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" bIns="81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sp>
          <p:nvSpPr>
            <p:cNvPr id="222" name="Google Shape;296;p5"/>
            <p:cNvSpPr/>
            <p:nvPr/>
          </p:nvSpPr>
          <p:spPr>
            <a:xfrm>
              <a:off x="560255" y="3030407"/>
              <a:ext cx="595011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7" h="14332">
                  <a:moveTo>
                    <a:pt x="12347" y="1"/>
                  </a:moveTo>
                  <a:cubicBezTo>
                    <a:pt x="10220" y="1"/>
                    <a:pt x="8092" y="309"/>
                    <a:pt x="6085" y="972"/>
                  </a:cubicBezTo>
                  <a:cubicBezTo>
                    <a:pt x="4478" y="1507"/>
                    <a:pt x="2716" y="2281"/>
                    <a:pt x="1549" y="3543"/>
                  </a:cubicBezTo>
                  <a:cubicBezTo>
                    <a:pt x="477" y="4710"/>
                    <a:pt x="1" y="6353"/>
                    <a:pt x="287" y="7913"/>
                  </a:cubicBezTo>
                  <a:cubicBezTo>
                    <a:pt x="596" y="9544"/>
                    <a:pt x="1787" y="10973"/>
                    <a:pt x="3323" y="11592"/>
                  </a:cubicBezTo>
                  <a:cubicBezTo>
                    <a:pt x="4263" y="11985"/>
                    <a:pt x="5311" y="12080"/>
                    <a:pt x="6335" y="12152"/>
                  </a:cubicBezTo>
                  <a:cubicBezTo>
                    <a:pt x="6769" y="12180"/>
                    <a:pt x="7205" y="12199"/>
                    <a:pt x="7641" y="12199"/>
                  </a:cubicBezTo>
                  <a:cubicBezTo>
                    <a:pt x="8306" y="12199"/>
                    <a:pt x="8972" y="12155"/>
                    <a:pt x="9633" y="12032"/>
                  </a:cubicBezTo>
                  <a:cubicBezTo>
                    <a:pt x="9716" y="12163"/>
                    <a:pt x="9824" y="12283"/>
                    <a:pt x="9919" y="12413"/>
                  </a:cubicBezTo>
                  <a:cubicBezTo>
                    <a:pt x="10086" y="12616"/>
                    <a:pt x="10252" y="12830"/>
                    <a:pt x="10431" y="13033"/>
                  </a:cubicBezTo>
                  <a:cubicBezTo>
                    <a:pt x="10776" y="13449"/>
                    <a:pt x="11145" y="13854"/>
                    <a:pt x="11514" y="14247"/>
                  </a:cubicBezTo>
                  <a:cubicBezTo>
                    <a:pt x="11567" y="14305"/>
                    <a:pt x="11638" y="14332"/>
                    <a:pt x="11710" y="14332"/>
                  </a:cubicBezTo>
                  <a:cubicBezTo>
                    <a:pt x="11815" y="14332"/>
                    <a:pt x="11922" y="14275"/>
                    <a:pt x="11979" y="14176"/>
                  </a:cubicBezTo>
                  <a:cubicBezTo>
                    <a:pt x="12419" y="13473"/>
                    <a:pt x="12884" y="12783"/>
                    <a:pt x="13360" y="12092"/>
                  </a:cubicBezTo>
                  <a:cubicBezTo>
                    <a:pt x="13397" y="12129"/>
                    <a:pt x="13449" y="12159"/>
                    <a:pt x="13515" y="12159"/>
                  </a:cubicBezTo>
                  <a:cubicBezTo>
                    <a:pt x="13533" y="12159"/>
                    <a:pt x="13553" y="12157"/>
                    <a:pt x="13574" y="12152"/>
                  </a:cubicBezTo>
                  <a:cubicBezTo>
                    <a:pt x="16824" y="11747"/>
                    <a:pt x="20468" y="10485"/>
                    <a:pt x="21706" y="7127"/>
                  </a:cubicBezTo>
                  <a:cubicBezTo>
                    <a:pt x="22206" y="5770"/>
                    <a:pt x="22111" y="4198"/>
                    <a:pt x="21396" y="2948"/>
                  </a:cubicBezTo>
                  <a:cubicBezTo>
                    <a:pt x="20539" y="1460"/>
                    <a:pt x="18944" y="936"/>
                    <a:pt x="17372" y="567"/>
                  </a:cubicBezTo>
                  <a:cubicBezTo>
                    <a:pt x="15740" y="197"/>
                    <a:pt x="14044" y="1"/>
                    <a:pt x="12347" y="1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2004</a:t>
              </a:r>
              <a:endParaRPr lang="pt-BR" sz="1313" spc="-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3" name="Google Shape;297;p5"/>
            <p:cNvSpPr/>
            <p:nvPr/>
          </p:nvSpPr>
          <p:spPr>
            <a:xfrm>
              <a:off x="1464418" y="3335845"/>
              <a:ext cx="644962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6" h="14324">
                  <a:moveTo>
                    <a:pt x="12318" y="0"/>
                  </a:moveTo>
                  <a:cubicBezTo>
                    <a:pt x="10196" y="0"/>
                    <a:pt x="8078" y="308"/>
                    <a:pt x="6084" y="975"/>
                  </a:cubicBezTo>
                  <a:cubicBezTo>
                    <a:pt x="4477" y="1511"/>
                    <a:pt x="2715" y="2285"/>
                    <a:pt x="1536" y="3547"/>
                  </a:cubicBezTo>
                  <a:cubicBezTo>
                    <a:pt x="464" y="4702"/>
                    <a:pt x="0" y="6357"/>
                    <a:pt x="286" y="7904"/>
                  </a:cubicBezTo>
                  <a:cubicBezTo>
                    <a:pt x="583" y="9535"/>
                    <a:pt x="1774" y="10964"/>
                    <a:pt x="3310" y="11595"/>
                  </a:cubicBezTo>
                  <a:cubicBezTo>
                    <a:pt x="4263" y="11976"/>
                    <a:pt x="5310" y="12083"/>
                    <a:pt x="6322" y="12155"/>
                  </a:cubicBezTo>
                  <a:cubicBezTo>
                    <a:pt x="6735" y="12181"/>
                    <a:pt x="7148" y="12198"/>
                    <a:pt x="7559" y="12198"/>
                  </a:cubicBezTo>
                  <a:cubicBezTo>
                    <a:pt x="8252" y="12198"/>
                    <a:pt x="8941" y="12151"/>
                    <a:pt x="9620" y="12024"/>
                  </a:cubicBezTo>
                  <a:cubicBezTo>
                    <a:pt x="9716" y="12155"/>
                    <a:pt x="9811" y="12286"/>
                    <a:pt x="9918" y="12405"/>
                  </a:cubicBezTo>
                  <a:cubicBezTo>
                    <a:pt x="10085" y="12619"/>
                    <a:pt x="10251" y="12822"/>
                    <a:pt x="10430" y="13036"/>
                  </a:cubicBezTo>
                  <a:cubicBezTo>
                    <a:pt x="10775" y="13441"/>
                    <a:pt x="11132" y="13846"/>
                    <a:pt x="11513" y="14238"/>
                  </a:cubicBezTo>
                  <a:cubicBezTo>
                    <a:pt x="11567" y="14297"/>
                    <a:pt x="11640" y="14324"/>
                    <a:pt x="11712" y="14324"/>
                  </a:cubicBezTo>
                  <a:cubicBezTo>
                    <a:pt x="11816" y="14324"/>
                    <a:pt x="11922" y="14270"/>
                    <a:pt x="11978" y="14179"/>
                  </a:cubicBezTo>
                  <a:cubicBezTo>
                    <a:pt x="12418" y="13465"/>
                    <a:pt x="12883" y="12774"/>
                    <a:pt x="13347" y="12083"/>
                  </a:cubicBezTo>
                  <a:cubicBezTo>
                    <a:pt x="13397" y="12133"/>
                    <a:pt x="13454" y="12158"/>
                    <a:pt x="13527" y="12158"/>
                  </a:cubicBezTo>
                  <a:cubicBezTo>
                    <a:pt x="13542" y="12158"/>
                    <a:pt x="13557" y="12157"/>
                    <a:pt x="13573" y="12155"/>
                  </a:cubicBezTo>
                  <a:cubicBezTo>
                    <a:pt x="16824" y="11738"/>
                    <a:pt x="20467" y="10476"/>
                    <a:pt x="21705" y="7119"/>
                  </a:cubicBezTo>
                  <a:cubicBezTo>
                    <a:pt x="22205" y="5773"/>
                    <a:pt x="22110" y="4201"/>
                    <a:pt x="21384" y="2939"/>
                  </a:cubicBezTo>
                  <a:cubicBezTo>
                    <a:pt x="20538" y="1463"/>
                    <a:pt x="18943" y="927"/>
                    <a:pt x="17371" y="570"/>
                  </a:cubicBezTo>
                  <a:cubicBezTo>
                    <a:pt x="15727" y="199"/>
                    <a:pt x="14021" y="0"/>
                    <a:pt x="12318" y="0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2008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4" name="Google Shape;298;p5"/>
            <p:cNvSpPr/>
            <p:nvPr/>
          </p:nvSpPr>
          <p:spPr>
            <a:xfrm>
              <a:off x="2388831" y="2954470"/>
              <a:ext cx="635850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7" h="14332">
                  <a:moveTo>
                    <a:pt x="12347" y="1"/>
                  </a:moveTo>
                  <a:cubicBezTo>
                    <a:pt x="10220" y="1"/>
                    <a:pt x="8092" y="309"/>
                    <a:pt x="6085" y="972"/>
                  </a:cubicBezTo>
                  <a:cubicBezTo>
                    <a:pt x="4478" y="1507"/>
                    <a:pt x="2716" y="2281"/>
                    <a:pt x="1549" y="3543"/>
                  </a:cubicBezTo>
                  <a:cubicBezTo>
                    <a:pt x="477" y="4710"/>
                    <a:pt x="1" y="6353"/>
                    <a:pt x="287" y="7913"/>
                  </a:cubicBezTo>
                  <a:cubicBezTo>
                    <a:pt x="596" y="9544"/>
                    <a:pt x="1787" y="10973"/>
                    <a:pt x="3323" y="11592"/>
                  </a:cubicBezTo>
                  <a:cubicBezTo>
                    <a:pt x="4263" y="11985"/>
                    <a:pt x="5323" y="12080"/>
                    <a:pt x="6335" y="12152"/>
                  </a:cubicBezTo>
                  <a:cubicBezTo>
                    <a:pt x="6769" y="12180"/>
                    <a:pt x="7205" y="12199"/>
                    <a:pt x="7641" y="12199"/>
                  </a:cubicBezTo>
                  <a:cubicBezTo>
                    <a:pt x="8306" y="12199"/>
                    <a:pt x="8972" y="12155"/>
                    <a:pt x="9633" y="12033"/>
                  </a:cubicBezTo>
                  <a:cubicBezTo>
                    <a:pt x="9728" y="12164"/>
                    <a:pt x="9824" y="12283"/>
                    <a:pt x="9919" y="12414"/>
                  </a:cubicBezTo>
                  <a:cubicBezTo>
                    <a:pt x="10086" y="12616"/>
                    <a:pt x="10264" y="12830"/>
                    <a:pt x="10431" y="13033"/>
                  </a:cubicBezTo>
                  <a:cubicBezTo>
                    <a:pt x="10776" y="13449"/>
                    <a:pt x="11145" y="13854"/>
                    <a:pt x="11514" y="14247"/>
                  </a:cubicBezTo>
                  <a:cubicBezTo>
                    <a:pt x="11567" y="14305"/>
                    <a:pt x="11638" y="14332"/>
                    <a:pt x="11710" y="14332"/>
                  </a:cubicBezTo>
                  <a:cubicBezTo>
                    <a:pt x="11815" y="14332"/>
                    <a:pt x="11922" y="14275"/>
                    <a:pt x="11979" y="14176"/>
                  </a:cubicBezTo>
                  <a:cubicBezTo>
                    <a:pt x="12419" y="13473"/>
                    <a:pt x="12884" y="12783"/>
                    <a:pt x="13360" y="12092"/>
                  </a:cubicBezTo>
                  <a:cubicBezTo>
                    <a:pt x="13401" y="12133"/>
                    <a:pt x="13460" y="12166"/>
                    <a:pt x="13538" y="12166"/>
                  </a:cubicBezTo>
                  <a:cubicBezTo>
                    <a:pt x="13549" y="12166"/>
                    <a:pt x="13562" y="12165"/>
                    <a:pt x="13574" y="12164"/>
                  </a:cubicBezTo>
                  <a:cubicBezTo>
                    <a:pt x="16825" y="11747"/>
                    <a:pt x="20468" y="10485"/>
                    <a:pt x="21706" y="7127"/>
                  </a:cubicBezTo>
                  <a:cubicBezTo>
                    <a:pt x="22206" y="5770"/>
                    <a:pt x="22111" y="4198"/>
                    <a:pt x="21397" y="2948"/>
                  </a:cubicBezTo>
                  <a:cubicBezTo>
                    <a:pt x="20539" y="1460"/>
                    <a:pt x="18944" y="936"/>
                    <a:pt x="17372" y="567"/>
                  </a:cubicBezTo>
                  <a:cubicBezTo>
                    <a:pt x="15740" y="197"/>
                    <a:pt x="14044" y="1"/>
                    <a:pt x="12347" y="1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2010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" name="Google Shape;299;p5"/>
            <p:cNvSpPr/>
            <p:nvPr/>
          </p:nvSpPr>
          <p:spPr>
            <a:xfrm>
              <a:off x="3269705" y="3290282"/>
              <a:ext cx="709932" cy="335138"/>
            </a:xfrm>
            <a:custGeom>
              <a:avLst/>
              <a:gdLst>
                <a:gd name="textAreaLeft" fmla="*/ 0 w 554040"/>
                <a:gd name="textAreaRight" fmla="*/ 554400 w 55404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194" h="14331">
                  <a:moveTo>
                    <a:pt x="12315" y="0"/>
                  </a:moveTo>
                  <a:cubicBezTo>
                    <a:pt x="10197" y="0"/>
                    <a:pt x="8078" y="309"/>
                    <a:pt x="6085" y="969"/>
                  </a:cubicBezTo>
                  <a:cubicBezTo>
                    <a:pt x="4466" y="1505"/>
                    <a:pt x="2703" y="2279"/>
                    <a:pt x="1537" y="3553"/>
                  </a:cubicBezTo>
                  <a:cubicBezTo>
                    <a:pt x="465" y="4708"/>
                    <a:pt x="1" y="6363"/>
                    <a:pt x="286" y="7911"/>
                  </a:cubicBezTo>
                  <a:cubicBezTo>
                    <a:pt x="584" y="9542"/>
                    <a:pt x="1775" y="10970"/>
                    <a:pt x="3311" y="11590"/>
                  </a:cubicBezTo>
                  <a:cubicBezTo>
                    <a:pt x="4263" y="11982"/>
                    <a:pt x="5311" y="12090"/>
                    <a:pt x="6323" y="12149"/>
                  </a:cubicBezTo>
                  <a:cubicBezTo>
                    <a:pt x="6761" y="12177"/>
                    <a:pt x="7200" y="12196"/>
                    <a:pt x="7637" y="12196"/>
                  </a:cubicBezTo>
                  <a:cubicBezTo>
                    <a:pt x="8304" y="12196"/>
                    <a:pt x="8967" y="12152"/>
                    <a:pt x="9621" y="12030"/>
                  </a:cubicBezTo>
                  <a:cubicBezTo>
                    <a:pt x="9716" y="12161"/>
                    <a:pt x="9811" y="12280"/>
                    <a:pt x="9907" y="12411"/>
                  </a:cubicBezTo>
                  <a:cubicBezTo>
                    <a:pt x="10073" y="12614"/>
                    <a:pt x="10252" y="12828"/>
                    <a:pt x="10419" y="13030"/>
                  </a:cubicBezTo>
                  <a:cubicBezTo>
                    <a:pt x="10776" y="13447"/>
                    <a:pt x="11133" y="13852"/>
                    <a:pt x="11502" y="14245"/>
                  </a:cubicBezTo>
                  <a:cubicBezTo>
                    <a:pt x="11561" y="14304"/>
                    <a:pt x="11634" y="14330"/>
                    <a:pt x="11707" y="14330"/>
                  </a:cubicBezTo>
                  <a:cubicBezTo>
                    <a:pt x="11811" y="14330"/>
                    <a:pt x="11915" y="14276"/>
                    <a:pt x="11978" y="14185"/>
                  </a:cubicBezTo>
                  <a:cubicBezTo>
                    <a:pt x="12419" y="13471"/>
                    <a:pt x="12871" y="12780"/>
                    <a:pt x="13348" y="12090"/>
                  </a:cubicBezTo>
                  <a:cubicBezTo>
                    <a:pt x="13389" y="12131"/>
                    <a:pt x="13448" y="12163"/>
                    <a:pt x="13533" y="12163"/>
                  </a:cubicBezTo>
                  <a:cubicBezTo>
                    <a:pt x="13546" y="12163"/>
                    <a:pt x="13560" y="12163"/>
                    <a:pt x="13574" y="12161"/>
                  </a:cubicBezTo>
                  <a:cubicBezTo>
                    <a:pt x="16824" y="11744"/>
                    <a:pt x="20468" y="10482"/>
                    <a:pt x="21706" y="7125"/>
                  </a:cubicBezTo>
                  <a:cubicBezTo>
                    <a:pt x="22194" y="5767"/>
                    <a:pt x="22111" y="4196"/>
                    <a:pt x="21384" y="2946"/>
                  </a:cubicBezTo>
                  <a:cubicBezTo>
                    <a:pt x="20527" y="1469"/>
                    <a:pt x="18944" y="934"/>
                    <a:pt x="17360" y="576"/>
                  </a:cubicBezTo>
                  <a:cubicBezTo>
                    <a:pt x="15721" y="200"/>
                    <a:pt x="14018" y="0"/>
                    <a:pt x="12315" y="0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2012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6" name="Google Shape;300;p5"/>
            <p:cNvSpPr/>
            <p:nvPr/>
          </p:nvSpPr>
          <p:spPr>
            <a:xfrm>
              <a:off x="4292667" y="3002395"/>
              <a:ext cx="693395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6" h="14321">
                  <a:moveTo>
                    <a:pt x="12343" y="0"/>
                  </a:moveTo>
                  <a:cubicBezTo>
                    <a:pt x="10214" y="0"/>
                    <a:pt x="8085" y="309"/>
                    <a:pt x="6085" y="971"/>
                  </a:cubicBezTo>
                  <a:cubicBezTo>
                    <a:pt x="4477" y="1507"/>
                    <a:pt x="2715" y="2281"/>
                    <a:pt x="1548" y="3543"/>
                  </a:cubicBezTo>
                  <a:cubicBezTo>
                    <a:pt x="477" y="4698"/>
                    <a:pt x="1" y="6353"/>
                    <a:pt x="286" y="7901"/>
                  </a:cubicBezTo>
                  <a:cubicBezTo>
                    <a:pt x="596" y="9544"/>
                    <a:pt x="1786" y="10961"/>
                    <a:pt x="3310" y="11592"/>
                  </a:cubicBezTo>
                  <a:cubicBezTo>
                    <a:pt x="4263" y="11973"/>
                    <a:pt x="5311" y="12080"/>
                    <a:pt x="6335" y="12151"/>
                  </a:cubicBezTo>
                  <a:cubicBezTo>
                    <a:pt x="6743" y="12178"/>
                    <a:pt x="7153" y="12195"/>
                    <a:pt x="7563" y="12195"/>
                  </a:cubicBezTo>
                  <a:cubicBezTo>
                    <a:pt x="8254" y="12195"/>
                    <a:pt x="8946" y="12147"/>
                    <a:pt x="9633" y="12020"/>
                  </a:cubicBezTo>
                  <a:cubicBezTo>
                    <a:pt x="9716" y="12151"/>
                    <a:pt x="9823" y="12282"/>
                    <a:pt x="9918" y="12401"/>
                  </a:cubicBezTo>
                  <a:cubicBezTo>
                    <a:pt x="10085" y="12616"/>
                    <a:pt x="10252" y="12818"/>
                    <a:pt x="10430" y="13032"/>
                  </a:cubicBezTo>
                  <a:cubicBezTo>
                    <a:pt x="10776" y="13449"/>
                    <a:pt x="11145" y="13842"/>
                    <a:pt x="11514" y="14235"/>
                  </a:cubicBezTo>
                  <a:cubicBezTo>
                    <a:pt x="11568" y="14294"/>
                    <a:pt x="11640" y="14320"/>
                    <a:pt x="11713" y="14320"/>
                  </a:cubicBezTo>
                  <a:cubicBezTo>
                    <a:pt x="11817" y="14320"/>
                    <a:pt x="11922" y="14266"/>
                    <a:pt x="11978" y="14175"/>
                  </a:cubicBezTo>
                  <a:cubicBezTo>
                    <a:pt x="12419" y="13473"/>
                    <a:pt x="12883" y="12770"/>
                    <a:pt x="13359" y="12092"/>
                  </a:cubicBezTo>
                  <a:cubicBezTo>
                    <a:pt x="13399" y="12131"/>
                    <a:pt x="13455" y="12154"/>
                    <a:pt x="13527" y="12154"/>
                  </a:cubicBezTo>
                  <a:cubicBezTo>
                    <a:pt x="13542" y="12154"/>
                    <a:pt x="13557" y="12153"/>
                    <a:pt x="13574" y="12151"/>
                  </a:cubicBezTo>
                  <a:cubicBezTo>
                    <a:pt x="16824" y="11735"/>
                    <a:pt x="20467" y="10472"/>
                    <a:pt x="21706" y="7115"/>
                  </a:cubicBezTo>
                  <a:cubicBezTo>
                    <a:pt x="22206" y="5769"/>
                    <a:pt x="22110" y="4198"/>
                    <a:pt x="21396" y="2936"/>
                  </a:cubicBezTo>
                  <a:cubicBezTo>
                    <a:pt x="20539" y="1459"/>
                    <a:pt x="18943" y="924"/>
                    <a:pt x="17372" y="566"/>
                  </a:cubicBezTo>
                  <a:cubicBezTo>
                    <a:pt x="15739" y="197"/>
                    <a:pt x="14041" y="0"/>
                    <a:pt x="12343" y="0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2014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27" name="Google Shape;301;p5"/>
            <p:cNvGrpSpPr/>
            <p:nvPr/>
          </p:nvGrpSpPr>
          <p:grpSpPr>
            <a:xfrm>
              <a:off x="6808055" y="3074957"/>
              <a:ext cx="376988" cy="231188"/>
              <a:chOff x="7186680" y="3017880"/>
              <a:chExt cx="402120" cy="246600"/>
            </a:xfrm>
          </p:grpSpPr>
          <p:sp>
            <p:nvSpPr>
              <p:cNvPr id="228" name="Google Shape;302;p5"/>
              <p:cNvSpPr/>
              <p:nvPr/>
            </p:nvSpPr>
            <p:spPr>
              <a:xfrm>
                <a:off x="7186680" y="3017880"/>
                <a:ext cx="78480" cy="23760"/>
              </a:xfrm>
              <a:custGeom>
                <a:avLst/>
                <a:gdLst>
                  <a:gd name="textAreaLeft" fmla="*/ 0 w 78480"/>
                  <a:gd name="textAreaRight" fmla="*/ 78840 w 78480"/>
                  <a:gd name="textAreaTop" fmla="*/ 0 h 23760"/>
                  <a:gd name="textAreaBottom" fmla="*/ 24120 h 23760"/>
                </a:gdLst>
                <a:ahLst/>
                <a:cxnLst/>
                <a:rect l="textAreaLeft" t="textAreaTop" r="textAreaRight" b="textAreaBottom"/>
                <a:pathLst>
                  <a:path w="3239" h="2011">
                    <a:moveTo>
                      <a:pt x="496" y="1"/>
                    </a:moveTo>
                    <a:cubicBezTo>
                      <a:pt x="442" y="1"/>
                      <a:pt x="388" y="3"/>
                      <a:pt x="333" y="8"/>
                    </a:cubicBezTo>
                    <a:cubicBezTo>
                      <a:pt x="250" y="20"/>
                      <a:pt x="155" y="32"/>
                      <a:pt x="71" y="116"/>
                    </a:cubicBezTo>
                    <a:cubicBezTo>
                      <a:pt x="36" y="139"/>
                      <a:pt x="0" y="175"/>
                      <a:pt x="0" y="223"/>
                    </a:cubicBezTo>
                    <a:cubicBezTo>
                      <a:pt x="12" y="366"/>
                      <a:pt x="24" y="437"/>
                      <a:pt x="107" y="556"/>
                    </a:cubicBezTo>
                    <a:cubicBezTo>
                      <a:pt x="131" y="592"/>
                      <a:pt x="167" y="639"/>
                      <a:pt x="202" y="687"/>
                    </a:cubicBezTo>
                    <a:cubicBezTo>
                      <a:pt x="274" y="770"/>
                      <a:pt x="357" y="866"/>
                      <a:pt x="452" y="937"/>
                    </a:cubicBezTo>
                    <a:cubicBezTo>
                      <a:pt x="572" y="1044"/>
                      <a:pt x="691" y="1151"/>
                      <a:pt x="810" y="1235"/>
                    </a:cubicBezTo>
                    <a:cubicBezTo>
                      <a:pt x="917" y="1306"/>
                      <a:pt x="1024" y="1354"/>
                      <a:pt x="1119" y="1413"/>
                    </a:cubicBezTo>
                    <a:cubicBezTo>
                      <a:pt x="1334" y="1532"/>
                      <a:pt x="1548" y="1663"/>
                      <a:pt x="1774" y="1770"/>
                    </a:cubicBezTo>
                    <a:cubicBezTo>
                      <a:pt x="2003" y="1874"/>
                      <a:pt x="2259" y="2006"/>
                      <a:pt x="2502" y="2006"/>
                    </a:cubicBezTo>
                    <a:cubicBezTo>
                      <a:pt x="2537" y="2006"/>
                      <a:pt x="2573" y="2003"/>
                      <a:pt x="2607" y="1997"/>
                    </a:cubicBezTo>
                    <a:cubicBezTo>
                      <a:pt x="2631" y="1997"/>
                      <a:pt x="2667" y="1997"/>
                      <a:pt x="2691" y="2009"/>
                    </a:cubicBezTo>
                    <a:cubicBezTo>
                      <a:pt x="2703" y="2010"/>
                      <a:pt x="2715" y="2011"/>
                      <a:pt x="2728" y="2011"/>
                    </a:cubicBezTo>
                    <a:cubicBezTo>
                      <a:pt x="2917" y="2011"/>
                      <a:pt x="3100" y="1844"/>
                      <a:pt x="3167" y="1687"/>
                    </a:cubicBezTo>
                    <a:cubicBezTo>
                      <a:pt x="3239" y="1509"/>
                      <a:pt x="3203" y="1294"/>
                      <a:pt x="3072" y="1139"/>
                    </a:cubicBezTo>
                    <a:cubicBezTo>
                      <a:pt x="2941" y="866"/>
                      <a:pt x="2596" y="711"/>
                      <a:pt x="2334" y="580"/>
                    </a:cubicBezTo>
                    <a:cubicBezTo>
                      <a:pt x="2072" y="449"/>
                      <a:pt x="1798" y="342"/>
                      <a:pt x="1536" y="235"/>
                    </a:cubicBezTo>
                    <a:cubicBezTo>
                      <a:pt x="1274" y="127"/>
                      <a:pt x="1000" y="44"/>
                      <a:pt x="726" y="20"/>
                    </a:cubicBezTo>
                    <a:cubicBezTo>
                      <a:pt x="650" y="6"/>
                      <a:pt x="573" y="1"/>
                      <a:pt x="4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138" bIns="111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29" name="Google Shape;303;p5"/>
              <p:cNvSpPr/>
              <p:nvPr/>
            </p:nvSpPr>
            <p:spPr>
              <a:xfrm>
                <a:off x="7317720" y="305172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25" h="1">
                    <a:moveTo>
                      <a:pt x="25" y="1"/>
                    </a:moveTo>
                    <a:cubicBezTo>
                      <a:pt x="25" y="1"/>
                      <a:pt x="25" y="1"/>
                      <a:pt x="25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3" y="1"/>
                    </a:cubicBezTo>
                    <a:cubicBezTo>
                      <a:pt x="13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0" name="Google Shape;304;p5"/>
              <p:cNvSpPr/>
              <p:nvPr/>
            </p:nvSpPr>
            <p:spPr>
              <a:xfrm>
                <a:off x="7298640" y="3050640"/>
                <a:ext cx="66600" cy="39240"/>
              </a:xfrm>
              <a:custGeom>
                <a:avLst/>
                <a:gdLst>
                  <a:gd name="textAreaLeft" fmla="*/ 0 w 66600"/>
                  <a:gd name="textAreaRight" fmla="*/ 66960 w 66600"/>
                  <a:gd name="textAreaTop" fmla="*/ 0 h 39240"/>
                  <a:gd name="textAreaBottom" fmla="*/ 39600 h 39240"/>
                </a:gdLst>
                <a:ahLst/>
                <a:cxnLst/>
                <a:rect l="textAreaLeft" t="textAreaTop" r="textAreaRight" b="textAreaBottom"/>
                <a:pathLst>
                  <a:path w="2753" h="3301">
                    <a:moveTo>
                      <a:pt x="361" y="0"/>
                    </a:moveTo>
                    <a:cubicBezTo>
                      <a:pt x="333" y="0"/>
                      <a:pt x="305" y="3"/>
                      <a:pt x="276" y="8"/>
                    </a:cubicBezTo>
                    <a:cubicBezTo>
                      <a:pt x="261" y="5"/>
                      <a:pt x="247" y="3"/>
                      <a:pt x="233" y="3"/>
                    </a:cubicBezTo>
                    <a:cubicBezTo>
                      <a:pt x="99" y="3"/>
                      <a:pt x="0" y="151"/>
                      <a:pt x="97" y="270"/>
                    </a:cubicBezTo>
                    <a:cubicBezTo>
                      <a:pt x="109" y="330"/>
                      <a:pt x="121" y="377"/>
                      <a:pt x="145" y="425"/>
                    </a:cubicBezTo>
                    <a:cubicBezTo>
                      <a:pt x="157" y="496"/>
                      <a:pt x="169" y="556"/>
                      <a:pt x="204" y="615"/>
                    </a:cubicBezTo>
                    <a:cubicBezTo>
                      <a:pt x="216" y="615"/>
                      <a:pt x="228" y="651"/>
                      <a:pt x="240" y="663"/>
                    </a:cubicBezTo>
                    <a:cubicBezTo>
                      <a:pt x="240" y="675"/>
                      <a:pt x="240" y="687"/>
                      <a:pt x="240" y="699"/>
                    </a:cubicBezTo>
                    <a:cubicBezTo>
                      <a:pt x="276" y="830"/>
                      <a:pt x="371" y="973"/>
                      <a:pt x="443" y="1080"/>
                    </a:cubicBezTo>
                    <a:cubicBezTo>
                      <a:pt x="585" y="1294"/>
                      <a:pt x="704" y="1496"/>
                      <a:pt x="835" y="1711"/>
                    </a:cubicBezTo>
                    <a:cubicBezTo>
                      <a:pt x="966" y="1913"/>
                      <a:pt x="1097" y="2116"/>
                      <a:pt x="1205" y="2330"/>
                    </a:cubicBezTo>
                    <a:cubicBezTo>
                      <a:pt x="1276" y="2461"/>
                      <a:pt x="1347" y="2580"/>
                      <a:pt x="1431" y="2699"/>
                    </a:cubicBezTo>
                    <a:cubicBezTo>
                      <a:pt x="1514" y="2806"/>
                      <a:pt x="1609" y="2889"/>
                      <a:pt x="1705" y="2949"/>
                    </a:cubicBezTo>
                    <a:cubicBezTo>
                      <a:pt x="1717" y="2961"/>
                      <a:pt x="1728" y="2973"/>
                      <a:pt x="1740" y="2973"/>
                    </a:cubicBezTo>
                    <a:cubicBezTo>
                      <a:pt x="1736" y="2970"/>
                      <a:pt x="1734" y="2968"/>
                      <a:pt x="1734" y="2968"/>
                    </a:cubicBezTo>
                    <a:lnTo>
                      <a:pt x="1734" y="2968"/>
                    </a:lnTo>
                    <a:cubicBezTo>
                      <a:pt x="1735" y="2968"/>
                      <a:pt x="1854" y="3054"/>
                      <a:pt x="1871" y="3064"/>
                    </a:cubicBezTo>
                    <a:lnTo>
                      <a:pt x="1871" y="3064"/>
                    </a:lnTo>
                    <a:cubicBezTo>
                      <a:pt x="1923" y="3111"/>
                      <a:pt x="1973" y="3171"/>
                      <a:pt x="2014" y="3223"/>
                    </a:cubicBezTo>
                    <a:cubicBezTo>
                      <a:pt x="2067" y="3276"/>
                      <a:pt x="2141" y="3301"/>
                      <a:pt x="2215" y="3301"/>
                    </a:cubicBezTo>
                    <a:cubicBezTo>
                      <a:pt x="2343" y="3301"/>
                      <a:pt x="2472" y="3227"/>
                      <a:pt x="2502" y="3092"/>
                    </a:cubicBezTo>
                    <a:cubicBezTo>
                      <a:pt x="2514" y="3032"/>
                      <a:pt x="2562" y="2901"/>
                      <a:pt x="2550" y="2842"/>
                    </a:cubicBezTo>
                    <a:cubicBezTo>
                      <a:pt x="2574" y="2794"/>
                      <a:pt x="2586" y="2747"/>
                      <a:pt x="2586" y="2687"/>
                    </a:cubicBezTo>
                    <a:cubicBezTo>
                      <a:pt x="2598" y="2663"/>
                      <a:pt x="2598" y="2628"/>
                      <a:pt x="2598" y="2592"/>
                    </a:cubicBezTo>
                    <a:cubicBezTo>
                      <a:pt x="2752" y="2044"/>
                      <a:pt x="2324" y="1401"/>
                      <a:pt x="1990" y="984"/>
                    </a:cubicBezTo>
                    <a:cubicBezTo>
                      <a:pt x="1847" y="794"/>
                      <a:pt x="1693" y="639"/>
                      <a:pt x="1502" y="484"/>
                    </a:cubicBezTo>
                    <a:cubicBezTo>
                      <a:pt x="1383" y="389"/>
                      <a:pt x="1264" y="282"/>
                      <a:pt x="1133" y="211"/>
                    </a:cubicBezTo>
                    <a:cubicBezTo>
                      <a:pt x="1026" y="151"/>
                      <a:pt x="919" y="115"/>
                      <a:pt x="812" y="92"/>
                    </a:cubicBezTo>
                    <a:lnTo>
                      <a:pt x="812" y="92"/>
                    </a:lnTo>
                    <a:cubicBezTo>
                      <a:pt x="828" y="108"/>
                      <a:pt x="833" y="125"/>
                      <a:pt x="822" y="125"/>
                    </a:cubicBezTo>
                    <a:cubicBezTo>
                      <a:pt x="818" y="125"/>
                      <a:pt x="810" y="122"/>
                      <a:pt x="800" y="115"/>
                    </a:cubicBezTo>
                    <a:cubicBezTo>
                      <a:pt x="788" y="115"/>
                      <a:pt x="788" y="139"/>
                      <a:pt x="788" y="139"/>
                    </a:cubicBezTo>
                    <a:cubicBezTo>
                      <a:pt x="788" y="139"/>
                      <a:pt x="788" y="115"/>
                      <a:pt x="788" y="115"/>
                    </a:cubicBezTo>
                    <a:cubicBezTo>
                      <a:pt x="740" y="103"/>
                      <a:pt x="704" y="68"/>
                      <a:pt x="657" y="44"/>
                    </a:cubicBezTo>
                    <a:cubicBezTo>
                      <a:pt x="597" y="32"/>
                      <a:pt x="538" y="20"/>
                      <a:pt x="490" y="20"/>
                    </a:cubicBezTo>
                    <a:cubicBezTo>
                      <a:pt x="441" y="6"/>
                      <a:pt x="401" y="0"/>
                      <a:pt x="36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563" bIns="185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1" name="Google Shape;305;p5"/>
              <p:cNvSpPr/>
              <p:nvPr/>
            </p:nvSpPr>
            <p:spPr>
              <a:xfrm>
                <a:off x="7386480" y="3104640"/>
                <a:ext cx="48960" cy="45000"/>
              </a:xfrm>
              <a:custGeom>
                <a:avLst/>
                <a:gdLst>
                  <a:gd name="textAreaLeft" fmla="*/ 0 w 48960"/>
                  <a:gd name="textAreaRight" fmla="*/ 49320 w 48960"/>
                  <a:gd name="textAreaTop" fmla="*/ 0 h 45000"/>
                  <a:gd name="textAreaBottom" fmla="*/ 45360 h 45000"/>
                </a:gdLst>
                <a:ahLst/>
                <a:cxnLst/>
                <a:rect l="textAreaLeft" t="textAreaTop" r="textAreaRight" b="textAreaBottom"/>
                <a:pathLst>
                  <a:path w="2025" h="3771">
                    <a:moveTo>
                      <a:pt x="177" y="0"/>
                    </a:moveTo>
                    <a:cubicBezTo>
                      <a:pt x="133" y="0"/>
                      <a:pt x="88" y="51"/>
                      <a:pt x="96" y="101"/>
                    </a:cubicBezTo>
                    <a:cubicBezTo>
                      <a:pt x="132" y="208"/>
                      <a:pt x="60" y="232"/>
                      <a:pt x="25" y="327"/>
                    </a:cubicBezTo>
                    <a:cubicBezTo>
                      <a:pt x="1" y="411"/>
                      <a:pt x="1" y="494"/>
                      <a:pt x="1" y="566"/>
                    </a:cubicBezTo>
                    <a:cubicBezTo>
                      <a:pt x="13" y="708"/>
                      <a:pt x="37" y="851"/>
                      <a:pt x="48" y="994"/>
                    </a:cubicBezTo>
                    <a:cubicBezTo>
                      <a:pt x="72" y="1328"/>
                      <a:pt x="156" y="1637"/>
                      <a:pt x="239" y="1959"/>
                    </a:cubicBezTo>
                    <a:cubicBezTo>
                      <a:pt x="298" y="2244"/>
                      <a:pt x="394" y="2530"/>
                      <a:pt x="501" y="2804"/>
                    </a:cubicBezTo>
                    <a:cubicBezTo>
                      <a:pt x="584" y="3006"/>
                      <a:pt x="668" y="3221"/>
                      <a:pt x="822" y="3399"/>
                    </a:cubicBezTo>
                    <a:cubicBezTo>
                      <a:pt x="858" y="3423"/>
                      <a:pt x="882" y="3435"/>
                      <a:pt x="894" y="3459"/>
                    </a:cubicBezTo>
                    <a:cubicBezTo>
                      <a:pt x="929" y="3483"/>
                      <a:pt x="953" y="3518"/>
                      <a:pt x="977" y="3554"/>
                    </a:cubicBezTo>
                    <a:cubicBezTo>
                      <a:pt x="1072" y="3626"/>
                      <a:pt x="1156" y="3673"/>
                      <a:pt x="1263" y="3697"/>
                    </a:cubicBezTo>
                    <a:cubicBezTo>
                      <a:pt x="1275" y="3709"/>
                      <a:pt x="1287" y="3721"/>
                      <a:pt x="1299" y="3733"/>
                    </a:cubicBezTo>
                    <a:cubicBezTo>
                      <a:pt x="1343" y="3759"/>
                      <a:pt x="1393" y="3771"/>
                      <a:pt x="1444" y="3771"/>
                    </a:cubicBezTo>
                    <a:cubicBezTo>
                      <a:pt x="1555" y="3771"/>
                      <a:pt x="1666" y="3712"/>
                      <a:pt x="1715" y="3614"/>
                    </a:cubicBezTo>
                    <a:cubicBezTo>
                      <a:pt x="1727" y="3602"/>
                      <a:pt x="1739" y="3578"/>
                      <a:pt x="1739" y="3566"/>
                    </a:cubicBezTo>
                    <a:cubicBezTo>
                      <a:pt x="1822" y="3495"/>
                      <a:pt x="1882" y="3411"/>
                      <a:pt x="1918" y="3304"/>
                    </a:cubicBezTo>
                    <a:cubicBezTo>
                      <a:pt x="1930" y="3256"/>
                      <a:pt x="1942" y="3197"/>
                      <a:pt x="1942" y="3137"/>
                    </a:cubicBezTo>
                    <a:cubicBezTo>
                      <a:pt x="1953" y="3125"/>
                      <a:pt x="1953" y="3114"/>
                      <a:pt x="1965" y="3090"/>
                    </a:cubicBezTo>
                    <a:cubicBezTo>
                      <a:pt x="2025" y="2875"/>
                      <a:pt x="1977" y="2625"/>
                      <a:pt x="1930" y="2411"/>
                    </a:cubicBezTo>
                    <a:cubicBezTo>
                      <a:pt x="1846" y="2078"/>
                      <a:pt x="1715" y="1732"/>
                      <a:pt x="1561" y="1435"/>
                    </a:cubicBezTo>
                    <a:cubicBezTo>
                      <a:pt x="1406" y="1137"/>
                      <a:pt x="1239" y="839"/>
                      <a:pt x="1013" y="601"/>
                    </a:cubicBezTo>
                    <a:cubicBezTo>
                      <a:pt x="834" y="411"/>
                      <a:pt x="632" y="125"/>
                      <a:pt x="358" y="101"/>
                    </a:cubicBezTo>
                    <a:cubicBezTo>
                      <a:pt x="298" y="89"/>
                      <a:pt x="275" y="77"/>
                      <a:pt x="227" y="30"/>
                    </a:cubicBezTo>
                    <a:cubicBezTo>
                      <a:pt x="213" y="9"/>
                      <a:pt x="195" y="0"/>
                      <a:pt x="1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1263" bIns="2126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2" name="Google Shape;306;p5"/>
              <p:cNvSpPr/>
              <p:nvPr/>
            </p:nvSpPr>
            <p:spPr>
              <a:xfrm>
                <a:off x="7442280" y="3175560"/>
                <a:ext cx="78480" cy="55080"/>
              </a:xfrm>
              <a:custGeom>
                <a:avLst/>
                <a:gdLst>
                  <a:gd name="textAreaLeft" fmla="*/ 0 w 78480"/>
                  <a:gd name="textAreaRight" fmla="*/ 78840 w 78480"/>
                  <a:gd name="textAreaTop" fmla="*/ 0 h 55080"/>
                  <a:gd name="textAreaBottom" fmla="*/ 55440 h 55080"/>
                </a:gdLst>
                <a:ahLst/>
                <a:cxnLst/>
                <a:rect l="textAreaLeft" t="textAreaTop" r="textAreaRight" b="textAreaBottom"/>
                <a:pathLst>
                  <a:path w="3228" h="4619">
                    <a:moveTo>
                      <a:pt x="264" y="1"/>
                    </a:moveTo>
                    <a:cubicBezTo>
                      <a:pt x="216" y="1"/>
                      <a:pt x="171" y="21"/>
                      <a:pt x="132" y="67"/>
                    </a:cubicBezTo>
                    <a:cubicBezTo>
                      <a:pt x="1" y="222"/>
                      <a:pt x="25" y="413"/>
                      <a:pt x="37" y="603"/>
                    </a:cubicBezTo>
                    <a:cubicBezTo>
                      <a:pt x="48" y="829"/>
                      <a:pt x="120" y="1044"/>
                      <a:pt x="179" y="1270"/>
                    </a:cubicBezTo>
                    <a:cubicBezTo>
                      <a:pt x="287" y="1722"/>
                      <a:pt x="465" y="2163"/>
                      <a:pt x="656" y="2592"/>
                    </a:cubicBezTo>
                    <a:cubicBezTo>
                      <a:pt x="834" y="2984"/>
                      <a:pt x="1049" y="3377"/>
                      <a:pt x="1299" y="3723"/>
                    </a:cubicBezTo>
                    <a:cubicBezTo>
                      <a:pt x="1453" y="3925"/>
                      <a:pt x="1596" y="4139"/>
                      <a:pt x="1787" y="4306"/>
                    </a:cubicBezTo>
                    <a:cubicBezTo>
                      <a:pt x="1960" y="4449"/>
                      <a:pt x="2196" y="4618"/>
                      <a:pt x="2432" y="4618"/>
                    </a:cubicBezTo>
                    <a:cubicBezTo>
                      <a:pt x="2471" y="4618"/>
                      <a:pt x="2510" y="4614"/>
                      <a:pt x="2549" y="4604"/>
                    </a:cubicBezTo>
                    <a:cubicBezTo>
                      <a:pt x="2715" y="4592"/>
                      <a:pt x="2823" y="4508"/>
                      <a:pt x="2882" y="4377"/>
                    </a:cubicBezTo>
                    <a:cubicBezTo>
                      <a:pt x="3227" y="3973"/>
                      <a:pt x="2715" y="3294"/>
                      <a:pt x="2489" y="2949"/>
                    </a:cubicBezTo>
                    <a:cubicBezTo>
                      <a:pt x="2251" y="2568"/>
                      <a:pt x="1989" y="2199"/>
                      <a:pt x="1727" y="1841"/>
                    </a:cubicBezTo>
                    <a:cubicBezTo>
                      <a:pt x="1477" y="1484"/>
                      <a:pt x="1227" y="1127"/>
                      <a:pt x="1001" y="770"/>
                    </a:cubicBezTo>
                    <a:cubicBezTo>
                      <a:pt x="910" y="638"/>
                      <a:pt x="536" y="1"/>
                      <a:pt x="26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988" bIns="2598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3" name="Google Shape;307;p5"/>
              <p:cNvSpPr/>
              <p:nvPr/>
            </p:nvSpPr>
            <p:spPr>
              <a:xfrm>
                <a:off x="7534080" y="3245040"/>
                <a:ext cx="54720" cy="19440"/>
              </a:xfrm>
              <a:custGeom>
                <a:avLst/>
                <a:gdLst>
                  <a:gd name="textAreaLeft" fmla="*/ 0 w 54720"/>
                  <a:gd name="textAreaRight" fmla="*/ 55080 w 54720"/>
                  <a:gd name="textAreaTop" fmla="*/ 0 h 19440"/>
                  <a:gd name="textAreaBottom" fmla="*/ 19800 h 19440"/>
                </a:gdLst>
                <a:ahLst/>
                <a:cxnLst/>
                <a:rect l="textAreaLeft" t="textAreaTop" r="textAreaRight" b="textAreaBottom"/>
                <a:pathLst>
                  <a:path w="2263" h="1659">
                    <a:moveTo>
                      <a:pt x="157" y="0"/>
                    </a:moveTo>
                    <a:cubicBezTo>
                      <a:pt x="101" y="0"/>
                      <a:pt x="48" y="42"/>
                      <a:pt x="48" y="106"/>
                    </a:cubicBezTo>
                    <a:cubicBezTo>
                      <a:pt x="48" y="165"/>
                      <a:pt x="48" y="213"/>
                      <a:pt x="48" y="261"/>
                    </a:cubicBezTo>
                    <a:cubicBezTo>
                      <a:pt x="12" y="320"/>
                      <a:pt x="0" y="392"/>
                      <a:pt x="24" y="451"/>
                    </a:cubicBezTo>
                    <a:cubicBezTo>
                      <a:pt x="24" y="475"/>
                      <a:pt x="36" y="487"/>
                      <a:pt x="36" y="499"/>
                    </a:cubicBezTo>
                    <a:cubicBezTo>
                      <a:pt x="36" y="535"/>
                      <a:pt x="48" y="618"/>
                      <a:pt x="60" y="642"/>
                    </a:cubicBezTo>
                    <a:cubicBezTo>
                      <a:pt x="60" y="654"/>
                      <a:pt x="72" y="677"/>
                      <a:pt x="72" y="713"/>
                    </a:cubicBezTo>
                    <a:cubicBezTo>
                      <a:pt x="72" y="725"/>
                      <a:pt x="72" y="737"/>
                      <a:pt x="84" y="749"/>
                    </a:cubicBezTo>
                    <a:cubicBezTo>
                      <a:pt x="96" y="773"/>
                      <a:pt x="107" y="808"/>
                      <a:pt x="107" y="832"/>
                    </a:cubicBezTo>
                    <a:cubicBezTo>
                      <a:pt x="191" y="1058"/>
                      <a:pt x="381" y="1237"/>
                      <a:pt x="572" y="1380"/>
                    </a:cubicBezTo>
                    <a:cubicBezTo>
                      <a:pt x="715" y="1475"/>
                      <a:pt x="881" y="1582"/>
                      <a:pt x="1048" y="1630"/>
                    </a:cubicBezTo>
                    <a:cubicBezTo>
                      <a:pt x="1140" y="1650"/>
                      <a:pt x="1242" y="1658"/>
                      <a:pt x="1346" y="1658"/>
                    </a:cubicBezTo>
                    <a:cubicBezTo>
                      <a:pt x="1430" y="1658"/>
                      <a:pt x="1515" y="1653"/>
                      <a:pt x="1596" y="1642"/>
                    </a:cubicBezTo>
                    <a:cubicBezTo>
                      <a:pt x="1715" y="1630"/>
                      <a:pt x="1822" y="1606"/>
                      <a:pt x="1929" y="1523"/>
                    </a:cubicBezTo>
                    <a:cubicBezTo>
                      <a:pt x="2012" y="1463"/>
                      <a:pt x="2096" y="1368"/>
                      <a:pt x="2120" y="1261"/>
                    </a:cubicBezTo>
                    <a:cubicBezTo>
                      <a:pt x="2131" y="1249"/>
                      <a:pt x="2131" y="1249"/>
                      <a:pt x="2131" y="1237"/>
                    </a:cubicBezTo>
                    <a:cubicBezTo>
                      <a:pt x="2179" y="1189"/>
                      <a:pt x="2227" y="1142"/>
                      <a:pt x="2239" y="1082"/>
                    </a:cubicBezTo>
                    <a:cubicBezTo>
                      <a:pt x="2262" y="1011"/>
                      <a:pt x="2239" y="927"/>
                      <a:pt x="2191" y="880"/>
                    </a:cubicBezTo>
                    <a:cubicBezTo>
                      <a:pt x="2155" y="856"/>
                      <a:pt x="2131" y="832"/>
                      <a:pt x="2096" y="820"/>
                    </a:cubicBezTo>
                    <a:cubicBezTo>
                      <a:pt x="2024" y="677"/>
                      <a:pt x="1881" y="570"/>
                      <a:pt x="1739" y="535"/>
                    </a:cubicBezTo>
                    <a:cubicBezTo>
                      <a:pt x="1655" y="511"/>
                      <a:pt x="1572" y="487"/>
                      <a:pt x="1489" y="451"/>
                    </a:cubicBezTo>
                    <a:cubicBezTo>
                      <a:pt x="1441" y="439"/>
                      <a:pt x="1405" y="415"/>
                      <a:pt x="1358" y="404"/>
                    </a:cubicBezTo>
                    <a:cubicBezTo>
                      <a:pt x="1310" y="404"/>
                      <a:pt x="1274" y="392"/>
                      <a:pt x="1227" y="380"/>
                    </a:cubicBezTo>
                    <a:cubicBezTo>
                      <a:pt x="1143" y="368"/>
                      <a:pt x="1072" y="344"/>
                      <a:pt x="1000" y="308"/>
                    </a:cubicBezTo>
                    <a:cubicBezTo>
                      <a:pt x="965" y="296"/>
                      <a:pt x="929" y="285"/>
                      <a:pt x="893" y="273"/>
                    </a:cubicBezTo>
                    <a:cubicBezTo>
                      <a:pt x="869" y="261"/>
                      <a:pt x="858" y="261"/>
                      <a:pt x="834" y="249"/>
                    </a:cubicBezTo>
                    <a:lnTo>
                      <a:pt x="822" y="249"/>
                    </a:lnTo>
                    <a:cubicBezTo>
                      <a:pt x="786" y="225"/>
                      <a:pt x="738" y="213"/>
                      <a:pt x="679" y="201"/>
                    </a:cubicBezTo>
                    <a:lnTo>
                      <a:pt x="667" y="201"/>
                    </a:lnTo>
                    <a:cubicBezTo>
                      <a:pt x="631" y="177"/>
                      <a:pt x="584" y="177"/>
                      <a:pt x="536" y="165"/>
                    </a:cubicBezTo>
                    <a:cubicBezTo>
                      <a:pt x="524" y="165"/>
                      <a:pt x="512" y="154"/>
                      <a:pt x="488" y="154"/>
                    </a:cubicBezTo>
                    <a:cubicBezTo>
                      <a:pt x="488" y="142"/>
                      <a:pt x="441" y="118"/>
                      <a:pt x="417" y="106"/>
                    </a:cubicBezTo>
                    <a:cubicBezTo>
                      <a:pt x="381" y="94"/>
                      <a:pt x="357" y="94"/>
                      <a:pt x="322" y="94"/>
                    </a:cubicBezTo>
                    <a:cubicBezTo>
                      <a:pt x="310" y="82"/>
                      <a:pt x="298" y="82"/>
                      <a:pt x="286" y="70"/>
                    </a:cubicBezTo>
                    <a:cubicBezTo>
                      <a:pt x="274" y="58"/>
                      <a:pt x="250" y="46"/>
                      <a:pt x="238" y="34"/>
                    </a:cubicBezTo>
                    <a:cubicBezTo>
                      <a:pt x="215" y="11"/>
                      <a:pt x="185" y="0"/>
                      <a:pt x="15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13" bIns="91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grpSp>
          <p:nvGrpSpPr>
            <p:cNvPr id="234" name="Google Shape;308;p5"/>
            <p:cNvGrpSpPr/>
            <p:nvPr/>
          </p:nvGrpSpPr>
          <p:grpSpPr>
            <a:xfrm>
              <a:off x="7753055" y="3241683"/>
              <a:ext cx="416813" cy="287550"/>
              <a:chOff x="8194680" y="3195720"/>
              <a:chExt cx="444600" cy="306720"/>
            </a:xfrm>
          </p:grpSpPr>
          <p:sp>
            <p:nvSpPr>
              <p:cNvPr id="235" name="Google Shape;309;p5"/>
              <p:cNvSpPr/>
              <p:nvPr/>
            </p:nvSpPr>
            <p:spPr>
              <a:xfrm rot="10800000" flipH="1">
                <a:off x="8194680" y="3195720"/>
                <a:ext cx="80640" cy="26640"/>
              </a:xfrm>
              <a:custGeom>
                <a:avLst/>
                <a:gdLst>
                  <a:gd name="textAreaLeft" fmla="*/ 360 w 80640"/>
                  <a:gd name="textAreaRight" fmla="*/ 81360 w 80640"/>
                  <a:gd name="textAreaTop" fmla="*/ 0 h 26640"/>
                  <a:gd name="textAreaBottom" fmla="*/ 27000 h 26640"/>
                </a:gdLst>
                <a:ahLst/>
                <a:cxnLst/>
                <a:rect l="textAreaLeft" t="textAreaTop" r="textAreaRight" b="textAreaBottom"/>
                <a:pathLst>
                  <a:path w="2948" h="1836">
                    <a:moveTo>
                      <a:pt x="1203" y="612"/>
                    </a:moveTo>
                    <a:cubicBezTo>
                      <a:pt x="1189" y="619"/>
                      <a:pt x="1173" y="625"/>
                      <a:pt x="1157" y="631"/>
                    </a:cubicBezTo>
                    <a:lnTo>
                      <a:pt x="1157" y="631"/>
                    </a:lnTo>
                    <a:cubicBezTo>
                      <a:pt x="1169" y="626"/>
                      <a:pt x="1184" y="620"/>
                      <a:pt x="1203" y="612"/>
                    </a:cubicBezTo>
                    <a:close/>
                    <a:moveTo>
                      <a:pt x="2726" y="1"/>
                    </a:moveTo>
                    <a:cubicBezTo>
                      <a:pt x="2699" y="1"/>
                      <a:pt x="2672" y="6"/>
                      <a:pt x="2644" y="16"/>
                    </a:cubicBezTo>
                    <a:lnTo>
                      <a:pt x="2632" y="16"/>
                    </a:lnTo>
                    <a:cubicBezTo>
                      <a:pt x="2604" y="16"/>
                      <a:pt x="2514" y="32"/>
                      <a:pt x="2510" y="32"/>
                    </a:cubicBezTo>
                    <a:cubicBezTo>
                      <a:pt x="2509" y="32"/>
                      <a:pt x="2513" y="31"/>
                      <a:pt x="2525" y="28"/>
                    </a:cubicBezTo>
                    <a:cubicBezTo>
                      <a:pt x="2501" y="28"/>
                      <a:pt x="2442" y="40"/>
                      <a:pt x="2430" y="40"/>
                    </a:cubicBezTo>
                    <a:cubicBezTo>
                      <a:pt x="2418" y="40"/>
                      <a:pt x="2406" y="52"/>
                      <a:pt x="2394" y="52"/>
                    </a:cubicBezTo>
                    <a:cubicBezTo>
                      <a:pt x="2385" y="52"/>
                      <a:pt x="2375" y="51"/>
                      <a:pt x="2366" y="51"/>
                    </a:cubicBezTo>
                    <a:cubicBezTo>
                      <a:pt x="2139" y="51"/>
                      <a:pt x="1933" y="189"/>
                      <a:pt x="1727" y="326"/>
                    </a:cubicBezTo>
                    <a:cubicBezTo>
                      <a:pt x="1656" y="374"/>
                      <a:pt x="1573" y="421"/>
                      <a:pt x="1489" y="469"/>
                    </a:cubicBezTo>
                    <a:cubicBezTo>
                      <a:pt x="1453" y="493"/>
                      <a:pt x="1406" y="516"/>
                      <a:pt x="1358" y="540"/>
                    </a:cubicBezTo>
                    <a:cubicBezTo>
                      <a:pt x="1334" y="552"/>
                      <a:pt x="1299" y="564"/>
                      <a:pt x="1275" y="576"/>
                    </a:cubicBezTo>
                    <a:cubicBezTo>
                      <a:pt x="1239" y="588"/>
                      <a:pt x="1203" y="612"/>
                      <a:pt x="1168" y="624"/>
                    </a:cubicBezTo>
                    <a:cubicBezTo>
                      <a:pt x="1144" y="633"/>
                      <a:pt x="1132" y="639"/>
                      <a:pt x="1131" y="640"/>
                    </a:cubicBezTo>
                    <a:lnTo>
                      <a:pt x="1131" y="640"/>
                    </a:lnTo>
                    <a:cubicBezTo>
                      <a:pt x="1102" y="649"/>
                      <a:pt x="1074" y="659"/>
                      <a:pt x="1049" y="671"/>
                    </a:cubicBezTo>
                    <a:cubicBezTo>
                      <a:pt x="965" y="695"/>
                      <a:pt x="870" y="731"/>
                      <a:pt x="787" y="755"/>
                    </a:cubicBezTo>
                    <a:cubicBezTo>
                      <a:pt x="703" y="766"/>
                      <a:pt x="632" y="802"/>
                      <a:pt x="537" y="838"/>
                    </a:cubicBezTo>
                    <a:cubicBezTo>
                      <a:pt x="574" y="822"/>
                      <a:pt x="588" y="815"/>
                      <a:pt x="586" y="815"/>
                    </a:cubicBezTo>
                    <a:lnTo>
                      <a:pt x="586" y="815"/>
                    </a:lnTo>
                    <a:cubicBezTo>
                      <a:pt x="583" y="815"/>
                      <a:pt x="557" y="825"/>
                      <a:pt x="525" y="838"/>
                    </a:cubicBezTo>
                    <a:cubicBezTo>
                      <a:pt x="453" y="862"/>
                      <a:pt x="370" y="886"/>
                      <a:pt x="299" y="921"/>
                    </a:cubicBezTo>
                    <a:cubicBezTo>
                      <a:pt x="215" y="969"/>
                      <a:pt x="168" y="1040"/>
                      <a:pt x="132" y="1112"/>
                    </a:cubicBezTo>
                    <a:cubicBezTo>
                      <a:pt x="1" y="1267"/>
                      <a:pt x="25" y="1481"/>
                      <a:pt x="180" y="1612"/>
                    </a:cubicBezTo>
                    <a:cubicBezTo>
                      <a:pt x="263" y="1707"/>
                      <a:pt x="370" y="1778"/>
                      <a:pt x="525" y="1802"/>
                    </a:cubicBezTo>
                    <a:cubicBezTo>
                      <a:pt x="617" y="1819"/>
                      <a:pt x="716" y="1836"/>
                      <a:pt x="812" y="1836"/>
                    </a:cubicBezTo>
                    <a:cubicBezTo>
                      <a:pt x="852" y="1836"/>
                      <a:pt x="891" y="1833"/>
                      <a:pt x="930" y="1826"/>
                    </a:cubicBezTo>
                    <a:cubicBezTo>
                      <a:pt x="1180" y="1802"/>
                      <a:pt x="1430" y="1767"/>
                      <a:pt x="1656" y="1671"/>
                    </a:cubicBezTo>
                    <a:cubicBezTo>
                      <a:pt x="1894" y="1588"/>
                      <a:pt x="2120" y="1481"/>
                      <a:pt x="2323" y="1338"/>
                    </a:cubicBezTo>
                    <a:cubicBezTo>
                      <a:pt x="2442" y="1267"/>
                      <a:pt x="2573" y="1183"/>
                      <a:pt x="2656" y="1076"/>
                    </a:cubicBezTo>
                    <a:cubicBezTo>
                      <a:pt x="2716" y="1016"/>
                      <a:pt x="2775" y="945"/>
                      <a:pt x="2823" y="874"/>
                    </a:cubicBezTo>
                    <a:cubicBezTo>
                      <a:pt x="2870" y="790"/>
                      <a:pt x="2894" y="695"/>
                      <a:pt x="2894" y="600"/>
                    </a:cubicBezTo>
                    <a:cubicBezTo>
                      <a:pt x="2894" y="588"/>
                      <a:pt x="2894" y="588"/>
                      <a:pt x="2894" y="576"/>
                    </a:cubicBezTo>
                    <a:cubicBezTo>
                      <a:pt x="2894" y="552"/>
                      <a:pt x="2906" y="540"/>
                      <a:pt x="2906" y="516"/>
                    </a:cubicBezTo>
                    <a:cubicBezTo>
                      <a:pt x="2906" y="523"/>
                      <a:pt x="2906" y="531"/>
                      <a:pt x="2906" y="540"/>
                    </a:cubicBezTo>
                    <a:cubicBezTo>
                      <a:pt x="2918" y="505"/>
                      <a:pt x="2918" y="481"/>
                      <a:pt x="2918" y="457"/>
                    </a:cubicBezTo>
                    <a:cubicBezTo>
                      <a:pt x="2930" y="385"/>
                      <a:pt x="2930" y="326"/>
                      <a:pt x="2918" y="266"/>
                    </a:cubicBezTo>
                    <a:cubicBezTo>
                      <a:pt x="2918" y="254"/>
                      <a:pt x="2918" y="254"/>
                      <a:pt x="2918" y="243"/>
                    </a:cubicBezTo>
                    <a:cubicBezTo>
                      <a:pt x="2947" y="106"/>
                      <a:pt x="2848" y="1"/>
                      <a:pt x="272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2488" bIns="1248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6" name="Google Shape;310;p5"/>
              <p:cNvSpPr/>
              <p:nvPr/>
            </p:nvSpPr>
            <p:spPr>
              <a:xfrm rot="10800000" flipH="1">
                <a:off x="8315280" y="3245400"/>
                <a:ext cx="65520" cy="53280"/>
              </a:xfrm>
              <a:custGeom>
                <a:avLst/>
                <a:gdLst>
                  <a:gd name="textAreaLeft" fmla="*/ 360 w 65520"/>
                  <a:gd name="textAreaRight" fmla="*/ 66240 w 65520"/>
                  <a:gd name="textAreaTop" fmla="*/ 0 h 53280"/>
                  <a:gd name="textAreaBottom" fmla="*/ 53640 h 53280"/>
                </a:gdLst>
                <a:ahLst/>
                <a:cxnLst/>
                <a:rect l="textAreaLeft" t="textAreaTop" r="textAreaRight" b="textAreaBottom"/>
                <a:pathLst>
                  <a:path w="2394" h="3635">
                    <a:moveTo>
                      <a:pt x="1991" y="0"/>
                    </a:moveTo>
                    <a:cubicBezTo>
                      <a:pt x="1954" y="0"/>
                      <a:pt x="1918" y="10"/>
                      <a:pt x="1894" y="30"/>
                    </a:cubicBezTo>
                    <a:cubicBezTo>
                      <a:pt x="1834" y="77"/>
                      <a:pt x="1786" y="125"/>
                      <a:pt x="1751" y="173"/>
                    </a:cubicBezTo>
                    <a:cubicBezTo>
                      <a:pt x="1691" y="220"/>
                      <a:pt x="1632" y="268"/>
                      <a:pt x="1584" y="327"/>
                    </a:cubicBezTo>
                    <a:cubicBezTo>
                      <a:pt x="1477" y="423"/>
                      <a:pt x="1417" y="554"/>
                      <a:pt x="1358" y="685"/>
                    </a:cubicBezTo>
                    <a:cubicBezTo>
                      <a:pt x="1286" y="827"/>
                      <a:pt x="1215" y="994"/>
                      <a:pt x="1155" y="1149"/>
                    </a:cubicBezTo>
                    <a:cubicBezTo>
                      <a:pt x="1144" y="1197"/>
                      <a:pt x="1120" y="1256"/>
                      <a:pt x="1096" y="1304"/>
                    </a:cubicBezTo>
                    <a:cubicBezTo>
                      <a:pt x="1084" y="1328"/>
                      <a:pt x="1036" y="1423"/>
                      <a:pt x="1036" y="1435"/>
                    </a:cubicBezTo>
                    <a:cubicBezTo>
                      <a:pt x="977" y="1554"/>
                      <a:pt x="917" y="1673"/>
                      <a:pt x="858" y="1780"/>
                    </a:cubicBezTo>
                    <a:cubicBezTo>
                      <a:pt x="727" y="2018"/>
                      <a:pt x="584" y="2244"/>
                      <a:pt x="441" y="2471"/>
                    </a:cubicBezTo>
                    <a:cubicBezTo>
                      <a:pt x="358" y="2578"/>
                      <a:pt x="298" y="2709"/>
                      <a:pt x="239" y="2816"/>
                    </a:cubicBezTo>
                    <a:cubicBezTo>
                      <a:pt x="203" y="2875"/>
                      <a:pt x="155" y="2935"/>
                      <a:pt x="120" y="2994"/>
                    </a:cubicBezTo>
                    <a:cubicBezTo>
                      <a:pt x="84" y="3054"/>
                      <a:pt x="72" y="3125"/>
                      <a:pt x="72" y="3197"/>
                    </a:cubicBezTo>
                    <a:cubicBezTo>
                      <a:pt x="60" y="3209"/>
                      <a:pt x="60" y="3221"/>
                      <a:pt x="48" y="3233"/>
                    </a:cubicBezTo>
                    <a:cubicBezTo>
                      <a:pt x="12" y="3316"/>
                      <a:pt x="1" y="3423"/>
                      <a:pt x="48" y="3494"/>
                    </a:cubicBezTo>
                    <a:cubicBezTo>
                      <a:pt x="19" y="3533"/>
                      <a:pt x="45" y="3572"/>
                      <a:pt x="82" y="3572"/>
                    </a:cubicBezTo>
                    <a:cubicBezTo>
                      <a:pt x="90" y="3572"/>
                      <a:pt x="99" y="3570"/>
                      <a:pt x="108" y="3566"/>
                    </a:cubicBezTo>
                    <a:cubicBezTo>
                      <a:pt x="152" y="3610"/>
                      <a:pt x="222" y="3635"/>
                      <a:pt x="285" y="3635"/>
                    </a:cubicBezTo>
                    <a:cubicBezTo>
                      <a:pt x="306" y="3635"/>
                      <a:pt x="327" y="3632"/>
                      <a:pt x="346" y="3625"/>
                    </a:cubicBezTo>
                    <a:cubicBezTo>
                      <a:pt x="358" y="3625"/>
                      <a:pt x="441" y="3602"/>
                      <a:pt x="441" y="3590"/>
                    </a:cubicBezTo>
                    <a:cubicBezTo>
                      <a:pt x="453" y="3596"/>
                      <a:pt x="468" y="3599"/>
                      <a:pt x="483" y="3599"/>
                    </a:cubicBezTo>
                    <a:cubicBezTo>
                      <a:pt x="498" y="3599"/>
                      <a:pt x="512" y="3596"/>
                      <a:pt x="524" y="3590"/>
                    </a:cubicBezTo>
                    <a:cubicBezTo>
                      <a:pt x="620" y="3578"/>
                      <a:pt x="703" y="3530"/>
                      <a:pt x="786" y="3471"/>
                    </a:cubicBezTo>
                    <a:cubicBezTo>
                      <a:pt x="929" y="3375"/>
                      <a:pt x="1084" y="3280"/>
                      <a:pt x="1215" y="3161"/>
                    </a:cubicBezTo>
                    <a:cubicBezTo>
                      <a:pt x="1453" y="2947"/>
                      <a:pt x="1667" y="2661"/>
                      <a:pt x="1834" y="2387"/>
                    </a:cubicBezTo>
                    <a:cubicBezTo>
                      <a:pt x="2001" y="2101"/>
                      <a:pt x="2132" y="1804"/>
                      <a:pt x="2251" y="1506"/>
                    </a:cubicBezTo>
                    <a:cubicBezTo>
                      <a:pt x="2322" y="1328"/>
                      <a:pt x="2358" y="1149"/>
                      <a:pt x="2382" y="958"/>
                    </a:cubicBezTo>
                    <a:cubicBezTo>
                      <a:pt x="2394" y="804"/>
                      <a:pt x="2382" y="673"/>
                      <a:pt x="2346" y="542"/>
                    </a:cubicBezTo>
                    <a:cubicBezTo>
                      <a:pt x="2322" y="446"/>
                      <a:pt x="2287" y="351"/>
                      <a:pt x="2227" y="280"/>
                    </a:cubicBezTo>
                    <a:cubicBezTo>
                      <a:pt x="2215" y="256"/>
                      <a:pt x="2215" y="208"/>
                      <a:pt x="2203" y="185"/>
                    </a:cubicBezTo>
                    <a:cubicBezTo>
                      <a:pt x="2191" y="137"/>
                      <a:pt x="2156" y="101"/>
                      <a:pt x="2132" y="54"/>
                    </a:cubicBezTo>
                    <a:cubicBezTo>
                      <a:pt x="2097" y="19"/>
                      <a:pt x="2042" y="0"/>
                      <a:pt x="199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975" bIns="249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7" name="Google Shape;311;p5"/>
              <p:cNvSpPr/>
              <p:nvPr/>
            </p:nvSpPr>
            <p:spPr>
              <a:xfrm rot="10800000" flipH="1">
                <a:off x="8374680" y="3332160"/>
                <a:ext cx="55440" cy="5940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59400"/>
                  <a:gd name="textAreaBottom" fmla="*/ 59760 h 59400"/>
                </a:gdLst>
                <a:ahLst/>
                <a:cxnLst/>
                <a:rect l="textAreaLeft" t="textAreaTop" r="textAreaRight" b="textAreaBottom"/>
                <a:pathLst>
                  <a:path w="2034" h="4066">
                    <a:moveTo>
                      <a:pt x="1379" y="1"/>
                    </a:moveTo>
                    <a:cubicBezTo>
                      <a:pt x="1311" y="1"/>
                      <a:pt x="1243" y="28"/>
                      <a:pt x="1200" y="77"/>
                    </a:cubicBezTo>
                    <a:cubicBezTo>
                      <a:pt x="1129" y="148"/>
                      <a:pt x="1093" y="231"/>
                      <a:pt x="1057" y="315"/>
                    </a:cubicBezTo>
                    <a:cubicBezTo>
                      <a:pt x="998" y="350"/>
                      <a:pt x="950" y="410"/>
                      <a:pt x="914" y="470"/>
                    </a:cubicBezTo>
                    <a:cubicBezTo>
                      <a:pt x="807" y="589"/>
                      <a:pt x="736" y="731"/>
                      <a:pt x="700" y="910"/>
                    </a:cubicBezTo>
                    <a:cubicBezTo>
                      <a:pt x="688" y="934"/>
                      <a:pt x="664" y="1089"/>
                      <a:pt x="664" y="1148"/>
                    </a:cubicBezTo>
                    <a:cubicBezTo>
                      <a:pt x="652" y="1232"/>
                      <a:pt x="641" y="1315"/>
                      <a:pt x="617" y="1398"/>
                    </a:cubicBezTo>
                    <a:cubicBezTo>
                      <a:pt x="569" y="1708"/>
                      <a:pt x="498" y="2017"/>
                      <a:pt x="426" y="2315"/>
                    </a:cubicBezTo>
                    <a:cubicBezTo>
                      <a:pt x="367" y="2528"/>
                      <a:pt x="0" y="4065"/>
                      <a:pt x="386" y="4065"/>
                    </a:cubicBezTo>
                    <a:cubicBezTo>
                      <a:pt x="388" y="4065"/>
                      <a:pt x="389" y="4065"/>
                      <a:pt x="391" y="4065"/>
                    </a:cubicBezTo>
                    <a:cubicBezTo>
                      <a:pt x="593" y="4053"/>
                      <a:pt x="676" y="3982"/>
                      <a:pt x="819" y="3851"/>
                    </a:cubicBezTo>
                    <a:cubicBezTo>
                      <a:pt x="950" y="3732"/>
                      <a:pt x="1057" y="3613"/>
                      <a:pt x="1164" y="3482"/>
                    </a:cubicBezTo>
                    <a:cubicBezTo>
                      <a:pt x="1367" y="3184"/>
                      <a:pt x="1522" y="2887"/>
                      <a:pt x="1641" y="2553"/>
                    </a:cubicBezTo>
                    <a:cubicBezTo>
                      <a:pt x="1748" y="2255"/>
                      <a:pt x="1819" y="1958"/>
                      <a:pt x="1879" y="1648"/>
                    </a:cubicBezTo>
                    <a:cubicBezTo>
                      <a:pt x="1950" y="1279"/>
                      <a:pt x="2034" y="827"/>
                      <a:pt x="1807" y="505"/>
                    </a:cubicBezTo>
                    <a:cubicBezTo>
                      <a:pt x="1772" y="446"/>
                      <a:pt x="1736" y="398"/>
                      <a:pt x="1688" y="350"/>
                    </a:cubicBezTo>
                    <a:cubicBezTo>
                      <a:pt x="1653" y="255"/>
                      <a:pt x="1617" y="160"/>
                      <a:pt x="1545" y="77"/>
                    </a:cubicBezTo>
                    <a:cubicBezTo>
                      <a:pt x="1505" y="25"/>
                      <a:pt x="1442" y="1"/>
                      <a:pt x="137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8013" bIns="280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8" name="Google Shape;312;p5"/>
              <p:cNvSpPr/>
              <p:nvPr/>
            </p:nvSpPr>
            <p:spPr>
              <a:xfrm rot="10800000" flipH="1">
                <a:off x="8433360" y="3417840"/>
                <a:ext cx="70560" cy="49320"/>
              </a:xfrm>
              <a:custGeom>
                <a:avLst/>
                <a:gdLst>
                  <a:gd name="textAreaLeft" fmla="*/ 360 w 70560"/>
                  <a:gd name="textAreaRight" fmla="*/ 71280 w 70560"/>
                  <a:gd name="textAreaTop" fmla="*/ 0 h 49320"/>
                  <a:gd name="textAreaBottom" fmla="*/ 49680 h 49320"/>
                </a:gdLst>
                <a:ahLst/>
                <a:cxnLst/>
                <a:rect l="textAreaLeft" t="textAreaTop" r="textAreaRight" b="textAreaBottom"/>
                <a:pathLst>
                  <a:path w="2585" h="3380">
                    <a:moveTo>
                      <a:pt x="2298" y="0"/>
                    </a:moveTo>
                    <a:cubicBezTo>
                      <a:pt x="2282" y="0"/>
                      <a:pt x="2267" y="2"/>
                      <a:pt x="2251" y="4"/>
                    </a:cubicBezTo>
                    <a:cubicBezTo>
                      <a:pt x="2215" y="16"/>
                      <a:pt x="2180" y="28"/>
                      <a:pt x="2144" y="52"/>
                    </a:cubicBezTo>
                    <a:cubicBezTo>
                      <a:pt x="2073" y="52"/>
                      <a:pt x="2013" y="76"/>
                      <a:pt x="1953" y="99"/>
                    </a:cubicBezTo>
                    <a:cubicBezTo>
                      <a:pt x="1920" y="111"/>
                      <a:pt x="1856" y="163"/>
                      <a:pt x="1838" y="180"/>
                    </a:cubicBezTo>
                    <a:lnTo>
                      <a:pt x="1838" y="180"/>
                    </a:lnTo>
                    <a:cubicBezTo>
                      <a:pt x="1829" y="181"/>
                      <a:pt x="1787" y="197"/>
                      <a:pt x="1787" y="207"/>
                    </a:cubicBezTo>
                    <a:cubicBezTo>
                      <a:pt x="1608" y="314"/>
                      <a:pt x="1525" y="504"/>
                      <a:pt x="1418" y="671"/>
                    </a:cubicBezTo>
                    <a:cubicBezTo>
                      <a:pt x="1251" y="921"/>
                      <a:pt x="1108" y="1183"/>
                      <a:pt x="953" y="1421"/>
                    </a:cubicBezTo>
                    <a:cubicBezTo>
                      <a:pt x="799" y="1671"/>
                      <a:pt x="632" y="1897"/>
                      <a:pt x="477" y="2147"/>
                    </a:cubicBezTo>
                    <a:cubicBezTo>
                      <a:pt x="406" y="2266"/>
                      <a:pt x="322" y="2385"/>
                      <a:pt x="251" y="2516"/>
                    </a:cubicBezTo>
                    <a:cubicBezTo>
                      <a:pt x="168" y="2647"/>
                      <a:pt x="120" y="2790"/>
                      <a:pt x="48" y="2933"/>
                    </a:cubicBezTo>
                    <a:cubicBezTo>
                      <a:pt x="1" y="3052"/>
                      <a:pt x="1" y="3195"/>
                      <a:pt x="96" y="3290"/>
                    </a:cubicBezTo>
                    <a:cubicBezTo>
                      <a:pt x="154" y="3348"/>
                      <a:pt x="233" y="3380"/>
                      <a:pt x="311" y="3380"/>
                    </a:cubicBezTo>
                    <a:cubicBezTo>
                      <a:pt x="361" y="3380"/>
                      <a:pt x="411" y="3366"/>
                      <a:pt x="453" y="3338"/>
                    </a:cubicBezTo>
                    <a:cubicBezTo>
                      <a:pt x="584" y="3267"/>
                      <a:pt x="715" y="3195"/>
                      <a:pt x="834" y="3100"/>
                    </a:cubicBezTo>
                    <a:cubicBezTo>
                      <a:pt x="965" y="3005"/>
                      <a:pt x="1072" y="2886"/>
                      <a:pt x="1180" y="2778"/>
                    </a:cubicBezTo>
                    <a:cubicBezTo>
                      <a:pt x="1418" y="2540"/>
                      <a:pt x="1608" y="2290"/>
                      <a:pt x="1811" y="2016"/>
                    </a:cubicBezTo>
                    <a:cubicBezTo>
                      <a:pt x="1977" y="1778"/>
                      <a:pt x="2156" y="1540"/>
                      <a:pt x="2299" y="1278"/>
                    </a:cubicBezTo>
                    <a:cubicBezTo>
                      <a:pt x="2382" y="1135"/>
                      <a:pt x="2489" y="969"/>
                      <a:pt x="2537" y="802"/>
                    </a:cubicBezTo>
                    <a:cubicBezTo>
                      <a:pt x="2585" y="623"/>
                      <a:pt x="2561" y="397"/>
                      <a:pt x="2477" y="230"/>
                    </a:cubicBezTo>
                    <a:cubicBezTo>
                      <a:pt x="2477" y="183"/>
                      <a:pt x="2465" y="123"/>
                      <a:pt x="2442" y="76"/>
                    </a:cubicBezTo>
                    <a:cubicBezTo>
                      <a:pt x="2414" y="20"/>
                      <a:pt x="2356" y="0"/>
                      <a:pt x="229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288" bIns="2328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39" name="Google Shape;313;p5"/>
              <p:cNvSpPr/>
              <p:nvPr/>
            </p:nvSpPr>
            <p:spPr>
              <a:xfrm rot="10800000" flipH="1">
                <a:off x="8552880" y="3477240"/>
                <a:ext cx="86400" cy="25200"/>
              </a:xfrm>
              <a:custGeom>
                <a:avLst/>
                <a:gdLst>
                  <a:gd name="textAreaLeft" fmla="*/ 360 w 86400"/>
                  <a:gd name="textAreaRight" fmla="*/ 87120 w 86400"/>
                  <a:gd name="textAreaTop" fmla="*/ 0 h 25200"/>
                  <a:gd name="textAreaBottom" fmla="*/ 25560 h 25200"/>
                </a:gdLst>
                <a:ahLst/>
                <a:cxnLst/>
                <a:rect l="textAreaLeft" t="textAreaTop" r="textAreaRight" b="textAreaBottom"/>
                <a:pathLst>
                  <a:path w="3156" h="1747">
                    <a:moveTo>
                      <a:pt x="2725" y="1"/>
                    </a:moveTo>
                    <a:cubicBezTo>
                      <a:pt x="2701" y="1"/>
                      <a:pt x="2678" y="3"/>
                      <a:pt x="2656" y="8"/>
                    </a:cubicBezTo>
                    <a:cubicBezTo>
                      <a:pt x="2601" y="8"/>
                      <a:pt x="2586" y="19"/>
                      <a:pt x="2623" y="30"/>
                    </a:cubicBezTo>
                    <a:lnTo>
                      <a:pt x="2623" y="30"/>
                    </a:lnTo>
                    <a:cubicBezTo>
                      <a:pt x="2584" y="19"/>
                      <a:pt x="2546" y="14"/>
                      <a:pt x="2507" y="14"/>
                    </a:cubicBezTo>
                    <a:cubicBezTo>
                      <a:pt x="2465" y="14"/>
                      <a:pt x="2424" y="20"/>
                      <a:pt x="2382" y="32"/>
                    </a:cubicBezTo>
                    <a:cubicBezTo>
                      <a:pt x="2346" y="32"/>
                      <a:pt x="2311" y="44"/>
                      <a:pt x="2275" y="56"/>
                    </a:cubicBezTo>
                    <a:cubicBezTo>
                      <a:pt x="2299" y="53"/>
                      <a:pt x="2314" y="51"/>
                      <a:pt x="2317" y="51"/>
                    </a:cubicBezTo>
                    <a:cubicBezTo>
                      <a:pt x="2327" y="51"/>
                      <a:pt x="2277" y="59"/>
                      <a:pt x="2168" y="68"/>
                    </a:cubicBezTo>
                    <a:cubicBezTo>
                      <a:pt x="2001" y="104"/>
                      <a:pt x="1846" y="199"/>
                      <a:pt x="1692" y="270"/>
                    </a:cubicBezTo>
                    <a:cubicBezTo>
                      <a:pt x="1561" y="330"/>
                      <a:pt x="1441" y="401"/>
                      <a:pt x="1334" y="473"/>
                    </a:cubicBezTo>
                    <a:cubicBezTo>
                      <a:pt x="1072" y="639"/>
                      <a:pt x="822" y="794"/>
                      <a:pt x="584" y="985"/>
                    </a:cubicBezTo>
                    <a:cubicBezTo>
                      <a:pt x="477" y="1068"/>
                      <a:pt x="394" y="1163"/>
                      <a:pt x="287" y="1270"/>
                    </a:cubicBezTo>
                    <a:cubicBezTo>
                      <a:pt x="239" y="1318"/>
                      <a:pt x="179" y="1354"/>
                      <a:pt x="132" y="1401"/>
                    </a:cubicBezTo>
                    <a:cubicBezTo>
                      <a:pt x="96" y="1449"/>
                      <a:pt x="60" y="1509"/>
                      <a:pt x="37" y="1556"/>
                    </a:cubicBezTo>
                    <a:cubicBezTo>
                      <a:pt x="1" y="1616"/>
                      <a:pt x="25" y="1711"/>
                      <a:pt x="96" y="1723"/>
                    </a:cubicBezTo>
                    <a:cubicBezTo>
                      <a:pt x="156" y="1735"/>
                      <a:pt x="215" y="1747"/>
                      <a:pt x="275" y="1747"/>
                    </a:cubicBezTo>
                    <a:cubicBezTo>
                      <a:pt x="346" y="1747"/>
                      <a:pt x="406" y="1723"/>
                      <a:pt x="477" y="1711"/>
                    </a:cubicBezTo>
                    <a:cubicBezTo>
                      <a:pt x="632" y="1699"/>
                      <a:pt x="775" y="1687"/>
                      <a:pt x="930" y="1663"/>
                    </a:cubicBezTo>
                    <a:cubicBezTo>
                      <a:pt x="1191" y="1604"/>
                      <a:pt x="1441" y="1509"/>
                      <a:pt x="1703" y="1425"/>
                    </a:cubicBezTo>
                    <a:cubicBezTo>
                      <a:pt x="1870" y="1366"/>
                      <a:pt x="2025" y="1306"/>
                      <a:pt x="2180" y="1235"/>
                    </a:cubicBezTo>
                    <a:cubicBezTo>
                      <a:pt x="2323" y="1163"/>
                      <a:pt x="2537" y="1104"/>
                      <a:pt x="2644" y="985"/>
                    </a:cubicBezTo>
                    <a:cubicBezTo>
                      <a:pt x="2675" y="962"/>
                      <a:pt x="2686" y="948"/>
                      <a:pt x="2680" y="948"/>
                    </a:cubicBezTo>
                    <a:lnTo>
                      <a:pt x="2680" y="948"/>
                    </a:lnTo>
                    <a:cubicBezTo>
                      <a:pt x="2677" y="948"/>
                      <a:pt x="2669" y="952"/>
                      <a:pt x="2656" y="961"/>
                    </a:cubicBezTo>
                    <a:cubicBezTo>
                      <a:pt x="2680" y="937"/>
                      <a:pt x="2715" y="913"/>
                      <a:pt x="2739" y="889"/>
                    </a:cubicBezTo>
                    <a:cubicBezTo>
                      <a:pt x="2835" y="818"/>
                      <a:pt x="2882" y="747"/>
                      <a:pt x="2930" y="699"/>
                    </a:cubicBezTo>
                    <a:cubicBezTo>
                      <a:pt x="3049" y="556"/>
                      <a:pt x="3156" y="401"/>
                      <a:pt x="3085" y="211"/>
                    </a:cubicBezTo>
                    <a:cubicBezTo>
                      <a:pt x="3023" y="88"/>
                      <a:pt x="2866" y="1"/>
                      <a:pt x="27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813" bIns="11813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sp>
          <p:nvSpPr>
            <p:cNvPr id="240" name="Google Shape;314;p5"/>
            <p:cNvSpPr/>
            <p:nvPr/>
          </p:nvSpPr>
          <p:spPr>
            <a:xfrm>
              <a:off x="5265005" y="3218057"/>
              <a:ext cx="614587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7" h="14332">
                  <a:moveTo>
                    <a:pt x="12347" y="1"/>
                  </a:moveTo>
                  <a:cubicBezTo>
                    <a:pt x="10220" y="1"/>
                    <a:pt x="8092" y="309"/>
                    <a:pt x="6085" y="972"/>
                  </a:cubicBezTo>
                  <a:cubicBezTo>
                    <a:pt x="4478" y="1507"/>
                    <a:pt x="2716" y="2281"/>
                    <a:pt x="1549" y="3543"/>
                  </a:cubicBezTo>
                  <a:cubicBezTo>
                    <a:pt x="477" y="4710"/>
                    <a:pt x="1" y="6353"/>
                    <a:pt x="287" y="7913"/>
                  </a:cubicBezTo>
                  <a:cubicBezTo>
                    <a:pt x="596" y="9544"/>
                    <a:pt x="1787" y="10973"/>
                    <a:pt x="3323" y="11592"/>
                  </a:cubicBezTo>
                  <a:cubicBezTo>
                    <a:pt x="4263" y="11985"/>
                    <a:pt x="5311" y="12080"/>
                    <a:pt x="6335" y="12152"/>
                  </a:cubicBezTo>
                  <a:cubicBezTo>
                    <a:pt x="6769" y="12180"/>
                    <a:pt x="7205" y="12199"/>
                    <a:pt x="7641" y="12199"/>
                  </a:cubicBezTo>
                  <a:cubicBezTo>
                    <a:pt x="8306" y="12199"/>
                    <a:pt x="8972" y="12155"/>
                    <a:pt x="9633" y="12032"/>
                  </a:cubicBezTo>
                  <a:cubicBezTo>
                    <a:pt x="9716" y="12163"/>
                    <a:pt x="9824" y="12283"/>
                    <a:pt x="9919" y="12413"/>
                  </a:cubicBezTo>
                  <a:cubicBezTo>
                    <a:pt x="10086" y="12616"/>
                    <a:pt x="10252" y="12830"/>
                    <a:pt x="10431" y="13033"/>
                  </a:cubicBezTo>
                  <a:cubicBezTo>
                    <a:pt x="10776" y="13449"/>
                    <a:pt x="11145" y="13854"/>
                    <a:pt x="11514" y="14247"/>
                  </a:cubicBezTo>
                  <a:cubicBezTo>
                    <a:pt x="11567" y="14305"/>
                    <a:pt x="11638" y="14332"/>
                    <a:pt x="11710" y="14332"/>
                  </a:cubicBezTo>
                  <a:cubicBezTo>
                    <a:pt x="11815" y="14332"/>
                    <a:pt x="11922" y="14275"/>
                    <a:pt x="11979" y="14176"/>
                  </a:cubicBezTo>
                  <a:cubicBezTo>
                    <a:pt x="12419" y="13473"/>
                    <a:pt x="12884" y="12783"/>
                    <a:pt x="13360" y="12092"/>
                  </a:cubicBezTo>
                  <a:cubicBezTo>
                    <a:pt x="13397" y="12129"/>
                    <a:pt x="13449" y="12159"/>
                    <a:pt x="13515" y="12159"/>
                  </a:cubicBezTo>
                  <a:cubicBezTo>
                    <a:pt x="13533" y="12159"/>
                    <a:pt x="13553" y="12157"/>
                    <a:pt x="13574" y="12152"/>
                  </a:cubicBezTo>
                  <a:cubicBezTo>
                    <a:pt x="16824" y="11747"/>
                    <a:pt x="20468" y="10485"/>
                    <a:pt x="21706" y="7127"/>
                  </a:cubicBezTo>
                  <a:cubicBezTo>
                    <a:pt x="22206" y="5770"/>
                    <a:pt x="22111" y="4198"/>
                    <a:pt x="21396" y="2948"/>
                  </a:cubicBezTo>
                  <a:cubicBezTo>
                    <a:pt x="20539" y="1460"/>
                    <a:pt x="18944" y="936"/>
                    <a:pt x="17372" y="567"/>
                  </a:cubicBezTo>
                  <a:cubicBezTo>
                    <a:pt x="15740" y="197"/>
                    <a:pt x="14044" y="1"/>
                    <a:pt x="12347" y="1"/>
                  </a:cubicBezTo>
                  <a:close/>
                </a:path>
              </a:pathLst>
            </a:custGeom>
            <a:solidFill>
              <a:srgbClr val="2F68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</a:rPr>
                <a:t>2016</a:t>
              </a:r>
              <a:endParaRPr lang="pt-BR" sz="1313" b="1" spc="-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41" name="Google Shape;315;p5"/>
            <p:cNvSpPr/>
            <p:nvPr/>
          </p:nvSpPr>
          <p:spPr>
            <a:xfrm>
              <a:off x="6264342" y="2975395"/>
              <a:ext cx="617287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6" h="14324">
                  <a:moveTo>
                    <a:pt x="12318" y="0"/>
                  </a:moveTo>
                  <a:cubicBezTo>
                    <a:pt x="10196" y="0"/>
                    <a:pt x="8078" y="308"/>
                    <a:pt x="6084" y="975"/>
                  </a:cubicBezTo>
                  <a:cubicBezTo>
                    <a:pt x="4477" y="1511"/>
                    <a:pt x="2715" y="2285"/>
                    <a:pt x="1536" y="3547"/>
                  </a:cubicBezTo>
                  <a:cubicBezTo>
                    <a:pt x="464" y="4702"/>
                    <a:pt x="0" y="6357"/>
                    <a:pt x="286" y="7904"/>
                  </a:cubicBezTo>
                  <a:cubicBezTo>
                    <a:pt x="583" y="9535"/>
                    <a:pt x="1774" y="10964"/>
                    <a:pt x="3310" y="11595"/>
                  </a:cubicBezTo>
                  <a:cubicBezTo>
                    <a:pt x="4263" y="11976"/>
                    <a:pt x="5310" y="12083"/>
                    <a:pt x="6322" y="12155"/>
                  </a:cubicBezTo>
                  <a:cubicBezTo>
                    <a:pt x="6735" y="12181"/>
                    <a:pt x="7148" y="12198"/>
                    <a:pt x="7559" y="12198"/>
                  </a:cubicBezTo>
                  <a:cubicBezTo>
                    <a:pt x="8252" y="12198"/>
                    <a:pt x="8941" y="12151"/>
                    <a:pt x="9620" y="12024"/>
                  </a:cubicBezTo>
                  <a:cubicBezTo>
                    <a:pt x="9716" y="12155"/>
                    <a:pt x="9811" y="12286"/>
                    <a:pt x="9918" y="12405"/>
                  </a:cubicBezTo>
                  <a:cubicBezTo>
                    <a:pt x="10085" y="12619"/>
                    <a:pt x="10251" y="12822"/>
                    <a:pt x="10430" y="13036"/>
                  </a:cubicBezTo>
                  <a:cubicBezTo>
                    <a:pt x="10775" y="13441"/>
                    <a:pt x="11132" y="13846"/>
                    <a:pt x="11513" y="14238"/>
                  </a:cubicBezTo>
                  <a:cubicBezTo>
                    <a:pt x="11567" y="14297"/>
                    <a:pt x="11640" y="14324"/>
                    <a:pt x="11712" y="14324"/>
                  </a:cubicBezTo>
                  <a:cubicBezTo>
                    <a:pt x="11816" y="14324"/>
                    <a:pt x="11922" y="14270"/>
                    <a:pt x="11978" y="14179"/>
                  </a:cubicBezTo>
                  <a:cubicBezTo>
                    <a:pt x="12418" y="13465"/>
                    <a:pt x="12883" y="12774"/>
                    <a:pt x="13347" y="12083"/>
                  </a:cubicBezTo>
                  <a:cubicBezTo>
                    <a:pt x="13397" y="12133"/>
                    <a:pt x="13454" y="12158"/>
                    <a:pt x="13527" y="12158"/>
                  </a:cubicBezTo>
                  <a:cubicBezTo>
                    <a:pt x="13542" y="12158"/>
                    <a:pt x="13557" y="12157"/>
                    <a:pt x="13573" y="12155"/>
                  </a:cubicBezTo>
                  <a:cubicBezTo>
                    <a:pt x="16824" y="11738"/>
                    <a:pt x="20467" y="10476"/>
                    <a:pt x="21705" y="7119"/>
                  </a:cubicBezTo>
                  <a:cubicBezTo>
                    <a:pt x="22205" y="5773"/>
                    <a:pt x="22110" y="4201"/>
                    <a:pt x="21384" y="2939"/>
                  </a:cubicBezTo>
                  <a:cubicBezTo>
                    <a:pt x="20538" y="1463"/>
                    <a:pt x="18943" y="927"/>
                    <a:pt x="17371" y="570"/>
                  </a:cubicBezTo>
                  <a:cubicBezTo>
                    <a:pt x="15727" y="199"/>
                    <a:pt x="14021" y="0"/>
                    <a:pt x="12318" y="0"/>
                  </a:cubicBezTo>
                  <a:close/>
                </a:path>
              </a:pathLst>
            </a:custGeom>
            <a:solidFill>
              <a:srgbClr val="2F68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</a:rPr>
                <a:t>2018</a:t>
              </a:r>
              <a:endParaRPr lang="pt-BR" sz="1313" b="1" spc="-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42" name="Google Shape;316;p5"/>
            <p:cNvSpPr/>
            <p:nvPr/>
          </p:nvSpPr>
          <p:spPr>
            <a:xfrm>
              <a:off x="7209006" y="3121870"/>
              <a:ext cx="657112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7" h="14332">
                  <a:moveTo>
                    <a:pt x="12347" y="1"/>
                  </a:moveTo>
                  <a:cubicBezTo>
                    <a:pt x="10220" y="1"/>
                    <a:pt x="8092" y="309"/>
                    <a:pt x="6085" y="972"/>
                  </a:cubicBezTo>
                  <a:cubicBezTo>
                    <a:pt x="4478" y="1507"/>
                    <a:pt x="2716" y="2281"/>
                    <a:pt x="1549" y="3543"/>
                  </a:cubicBezTo>
                  <a:cubicBezTo>
                    <a:pt x="477" y="4710"/>
                    <a:pt x="1" y="6353"/>
                    <a:pt x="287" y="7913"/>
                  </a:cubicBezTo>
                  <a:cubicBezTo>
                    <a:pt x="596" y="9544"/>
                    <a:pt x="1787" y="10973"/>
                    <a:pt x="3323" y="11592"/>
                  </a:cubicBezTo>
                  <a:cubicBezTo>
                    <a:pt x="4263" y="11985"/>
                    <a:pt x="5323" y="12080"/>
                    <a:pt x="6335" y="12152"/>
                  </a:cubicBezTo>
                  <a:cubicBezTo>
                    <a:pt x="6769" y="12180"/>
                    <a:pt x="7205" y="12199"/>
                    <a:pt x="7641" y="12199"/>
                  </a:cubicBezTo>
                  <a:cubicBezTo>
                    <a:pt x="8306" y="12199"/>
                    <a:pt x="8972" y="12155"/>
                    <a:pt x="9633" y="12033"/>
                  </a:cubicBezTo>
                  <a:cubicBezTo>
                    <a:pt x="9728" y="12164"/>
                    <a:pt x="9824" y="12283"/>
                    <a:pt x="9919" y="12414"/>
                  </a:cubicBezTo>
                  <a:cubicBezTo>
                    <a:pt x="10086" y="12616"/>
                    <a:pt x="10264" y="12830"/>
                    <a:pt x="10431" y="13033"/>
                  </a:cubicBezTo>
                  <a:cubicBezTo>
                    <a:pt x="10776" y="13449"/>
                    <a:pt x="11145" y="13854"/>
                    <a:pt x="11514" y="14247"/>
                  </a:cubicBezTo>
                  <a:cubicBezTo>
                    <a:pt x="11567" y="14305"/>
                    <a:pt x="11638" y="14332"/>
                    <a:pt x="11710" y="14332"/>
                  </a:cubicBezTo>
                  <a:cubicBezTo>
                    <a:pt x="11815" y="14332"/>
                    <a:pt x="11922" y="14275"/>
                    <a:pt x="11979" y="14176"/>
                  </a:cubicBezTo>
                  <a:cubicBezTo>
                    <a:pt x="12419" y="13473"/>
                    <a:pt x="12884" y="12783"/>
                    <a:pt x="13360" y="12092"/>
                  </a:cubicBezTo>
                  <a:cubicBezTo>
                    <a:pt x="13401" y="12133"/>
                    <a:pt x="13460" y="12166"/>
                    <a:pt x="13538" y="12166"/>
                  </a:cubicBezTo>
                  <a:cubicBezTo>
                    <a:pt x="13549" y="12166"/>
                    <a:pt x="13562" y="12165"/>
                    <a:pt x="13574" y="12164"/>
                  </a:cubicBezTo>
                  <a:cubicBezTo>
                    <a:pt x="16825" y="11747"/>
                    <a:pt x="20468" y="10485"/>
                    <a:pt x="21706" y="7127"/>
                  </a:cubicBezTo>
                  <a:cubicBezTo>
                    <a:pt x="22206" y="5770"/>
                    <a:pt x="22111" y="4198"/>
                    <a:pt x="21397" y="2948"/>
                  </a:cubicBezTo>
                  <a:cubicBezTo>
                    <a:pt x="20539" y="1460"/>
                    <a:pt x="18944" y="936"/>
                    <a:pt x="17372" y="567"/>
                  </a:cubicBezTo>
                  <a:cubicBezTo>
                    <a:pt x="15740" y="197"/>
                    <a:pt x="14044" y="1"/>
                    <a:pt x="12347" y="1"/>
                  </a:cubicBezTo>
                  <a:close/>
                </a:path>
              </a:pathLst>
            </a:custGeom>
            <a:solidFill>
              <a:srgbClr val="2F68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2020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pic>
          <p:nvPicPr>
            <p:cNvPr id="243" name="Google Shape;317;p5"/>
            <p:cNvPicPr/>
            <p:nvPr/>
          </p:nvPicPr>
          <p:blipFill>
            <a:blip r:embed="rId4"/>
            <a:stretch/>
          </p:blipFill>
          <p:spPr>
            <a:xfrm>
              <a:off x="224105" y="3363520"/>
              <a:ext cx="990563" cy="700313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Google Shape;318;p5"/>
            <p:cNvPicPr/>
            <p:nvPr/>
          </p:nvPicPr>
          <p:blipFill>
            <a:blip r:embed="rId4"/>
            <a:stretch/>
          </p:blipFill>
          <p:spPr>
            <a:xfrm>
              <a:off x="1228843" y="3671657"/>
              <a:ext cx="990563" cy="700313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5" name="Google Shape;319;p5"/>
            <p:cNvPicPr/>
            <p:nvPr/>
          </p:nvPicPr>
          <p:blipFill>
            <a:blip r:embed="rId4"/>
            <a:stretch/>
          </p:blipFill>
          <p:spPr>
            <a:xfrm>
              <a:off x="2131655" y="3324370"/>
              <a:ext cx="990563" cy="700313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Google Shape;320;p5"/>
            <p:cNvPicPr/>
            <p:nvPr/>
          </p:nvPicPr>
          <p:blipFill>
            <a:blip r:embed="rId4"/>
            <a:stretch/>
          </p:blipFill>
          <p:spPr>
            <a:xfrm>
              <a:off x="3034130" y="3726332"/>
              <a:ext cx="990563" cy="700313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Google Shape;321;p5"/>
            <p:cNvPicPr/>
            <p:nvPr/>
          </p:nvPicPr>
          <p:blipFill>
            <a:blip r:embed="rId4"/>
            <a:stretch/>
          </p:blipFill>
          <p:spPr>
            <a:xfrm>
              <a:off x="4034143" y="3342595"/>
              <a:ext cx="990563" cy="700313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48" name="Google Shape;322;p5"/>
            <p:cNvGrpSpPr/>
            <p:nvPr/>
          </p:nvGrpSpPr>
          <p:grpSpPr>
            <a:xfrm>
              <a:off x="4849881" y="3138745"/>
              <a:ext cx="377325" cy="234225"/>
              <a:chOff x="5097960" y="3085920"/>
              <a:chExt cx="402480" cy="249840"/>
            </a:xfrm>
          </p:grpSpPr>
          <p:sp>
            <p:nvSpPr>
              <p:cNvPr id="249" name="Google Shape;323;p5"/>
              <p:cNvSpPr/>
              <p:nvPr/>
            </p:nvSpPr>
            <p:spPr>
              <a:xfrm>
                <a:off x="5097960" y="3085920"/>
                <a:ext cx="78480" cy="24120"/>
              </a:xfrm>
              <a:custGeom>
                <a:avLst/>
                <a:gdLst>
                  <a:gd name="textAreaLeft" fmla="*/ 0 w 78480"/>
                  <a:gd name="textAreaRight" fmla="*/ 78840 w 78480"/>
                  <a:gd name="textAreaTop" fmla="*/ 0 h 24120"/>
                  <a:gd name="textAreaBottom" fmla="*/ 24480 h 24120"/>
                </a:gdLst>
                <a:ahLst/>
                <a:cxnLst/>
                <a:rect l="textAreaLeft" t="textAreaTop" r="textAreaRight" b="textAreaBottom"/>
                <a:pathLst>
                  <a:path w="3239" h="2011">
                    <a:moveTo>
                      <a:pt x="496" y="1"/>
                    </a:moveTo>
                    <a:cubicBezTo>
                      <a:pt x="442" y="1"/>
                      <a:pt x="388" y="3"/>
                      <a:pt x="333" y="8"/>
                    </a:cubicBezTo>
                    <a:cubicBezTo>
                      <a:pt x="250" y="20"/>
                      <a:pt x="155" y="32"/>
                      <a:pt x="71" y="116"/>
                    </a:cubicBezTo>
                    <a:cubicBezTo>
                      <a:pt x="36" y="139"/>
                      <a:pt x="0" y="175"/>
                      <a:pt x="0" y="223"/>
                    </a:cubicBezTo>
                    <a:cubicBezTo>
                      <a:pt x="12" y="366"/>
                      <a:pt x="24" y="437"/>
                      <a:pt x="107" y="556"/>
                    </a:cubicBezTo>
                    <a:cubicBezTo>
                      <a:pt x="131" y="592"/>
                      <a:pt x="167" y="639"/>
                      <a:pt x="202" y="687"/>
                    </a:cubicBezTo>
                    <a:cubicBezTo>
                      <a:pt x="274" y="770"/>
                      <a:pt x="357" y="866"/>
                      <a:pt x="452" y="937"/>
                    </a:cubicBezTo>
                    <a:cubicBezTo>
                      <a:pt x="572" y="1044"/>
                      <a:pt x="691" y="1151"/>
                      <a:pt x="810" y="1235"/>
                    </a:cubicBezTo>
                    <a:cubicBezTo>
                      <a:pt x="917" y="1306"/>
                      <a:pt x="1024" y="1354"/>
                      <a:pt x="1119" y="1413"/>
                    </a:cubicBezTo>
                    <a:cubicBezTo>
                      <a:pt x="1334" y="1532"/>
                      <a:pt x="1548" y="1663"/>
                      <a:pt x="1774" y="1770"/>
                    </a:cubicBezTo>
                    <a:cubicBezTo>
                      <a:pt x="2003" y="1874"/>
                      <a:pt x="2259" y="2006"/>
                      <a:pt x="2502" y="2006"/>
                    </a:cubicBezTo>
                    <a:cubicBezTo>
                      <a:pt x="2537" y="2006"/>
                      <a:pt x="2573" y="2003"/>
                      <a:pt x="2607" y="1997"/>
                    </a:cubicBezTo>
                    <a:cubicBezTo>
                      <a:pt x="2631" y="1997"/>
                      <a:pt x="2667" y="1997"/>
                      <a:pt x="2691" y="2009"/>
                    </a:cubicBezTo>
                    <a:cubicBezTo>
                      <a:pt x="2703" y="2010"/>
                      <a:pt x="2715" y="2011"/>
                      <a:pt x="2728" y="2011"/>
                    </a:cubicBezTo>
                    <a:cubicBezTo>
                      <a:pt x="2917" y="2011"/>
                      <a:pt x="3100" y="1844"/>
                      <a:pt x="3167" y="1687"/>
                    </a:cubicBezTo>
                    <a:cubicBezTo>
                      <a:pt x="3239" y="1509"/>
                      <a:pt x="3203" y="1294"/>
                      <a:pt x="3072" y="1139"/>
                    </a:cubicBezTo>
                    <a:cubicBezTo>
                      <a:pt x="2941" y="866"/>
                      <a:pt x="2596" y="711"/>
                      <a:pt x="2334" y="580"/>
                    </a:cubicBezTo>
                    <a:cubicBezTo>
                      <a:pt x="2072" y="449"/>
                      <a:pt x="1798" y="342"/>
                      <a:pt x="1536" y="235"/>
                    </a:cubicBezTo>
                    <a:cubicBezTo>
                      <a:pt x="1274" y="127"/>
                      <a:pt x="1000" y="44"/>
                      <a:pt x="726" y="20"/>
                    </a:cubicBezTo>
                    <a:cubicBezTo>
                      <a:pt x="650" y="6"/>
                      <a:pt x="573" y="1"/>
                      <a:pt x="4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475" bIns="114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0" name="Google Shape;324;p5"/>
              <p:cNvSpPr/>
              <p:nvPr/>
            </p:nvSpPr>
            <p:spPr>
              <a:xfrm>
                <a:off x="5229000" y="3119760"/>
                <a:ext cx="360" cy="360"/>
              </a:xfrm>
              <a:custGeom>
                <a:avLst/>
                <a:gdLst>
                  <a:gd name="textAreaLeft" fmla="*/ 0 w 360"/>
                  <a:gd name="textAreaRight" fmla="*/ 72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25" h="1">
                    <a:moveTo>
                      <a:pt x="25" y="1"/>
                    </a:moveTo>
                    <a:cubicBezTo>
                      <a:pt x="25" y="1"/>
                      <a:pt x="25" y="1"/>
                      <a:pt x="25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3" y="1"/>
                    </a:cubicBezTo>
                    <a:cubicBezTo>
                      <a:pt x="13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1" name="Google Shape;325;p5"/>
              <p:cNvSpPr/>
              <p:nvPr/>
            </p:nvSpPr>
            <p:spPr>
              <a:xfrm>
                <a:off x="5209920" y="3118680"/>
                <a:ext cx="66600" cy="39960"/>
              </a:xfrm>
              <a:custGeom>
                <a:avLst/>
                <a:gdLst>
                  <a:gd name="textAreaLeft" fmla="*/ 0 w 66600"/>
                  <a:gd name="textAreaRight" fmla="*/ 66960 w 66600"/>
                  <a:gd name="textAreaTop" fmla="*/ 0 h 39960"/>
                  <a:gd name="textAreaBottom" fmla="*/ 40320 h 39960"/>
                </a:gdLst>
                <a:ahLst/>
                <a:cxnLst/>
                <a:rect l="textAreaLeft" t="textAreaTop" r="textAreaRight" b="textAreaBottom"/>
                <a:pathLst>
                  <a:path w="2753" h="3301">
                    <a:moveTo>
                      <a:pt x="361" y="0"/>
                    </a:moveTo>
                    <a:cubicBezTo>
                      <a:pt x="333" y="0"/>
                      <a:pt x="305" y="3"/>
                      <a:pt x="276" y="8"/>
                    </a:cubicBezTo>
                    <a:cubicBezTo>
                      <a:pt x="261" y="5"/>
                      <a:pt x="247" y="3"/>
                      <a:pt x="233" y="3"/>
                    </a:cubicBezTo>
                    <a:cubicBezTo>
                      <a:pt x="99" y="3"/>
                      <a:pt x="0" y="151"/>
                      <a:pt x="97" y="270"/>
                    </a:cubicBezTo>
                    <a:cubicBezTo>
                      <a:pt x="109" y="330"/>
                      <a:pt x="121" y="377"/>
                      <a:pt x="145" y="425"/>
                    </a:cubicBezTo>
                    <a:cubicBezTo>
                      <a:pt x="157" y="496"/>
                      <a:pt x="169" y="556"/>
                      <a:pt x="204" y="615"/>
                    </a:cubicBezTo>
                    <a:cubicBezTo>
                      <a:pt x="216" y="615"/>
                      <a:pt x="228" y="651"/>
                      <a:pt x="240" y="663"/>
                    </a:cubicBezTo>
                    <a:cubicBezTo>
                      <a:pt x="240" y="675"/>
                      <a:pt x="240" y="687"/>
                      <a:pt x="240" y="699"/>
                    </a:cubicBezTo>
                    <a:cubicBezTo>
                      <a:pt x="276" y="830"/>
                      <a:pt x="371" y="973"/>
                      <a:pt x="443" y="1080"/>
                    </a:cubicBezTo>
                    <a:cubicBezTo>
                      <a:pt x="585" y="1294"/>
                      <a:pt x="704" y="1496"/>
                      <a:pt x="835" y="1711"/>
                    </a:cubicBezTo>
                    <a:cubicBezTo>
                      <a:pt x="966" y="1913"/>
                      <a:pt x="1097" y="2116"/>
                      <a:pt x="1205" y="2330"/>
                    </a:cubicBezTo>
                    <a:cubicBezTo>
                      <a:pt x="1276" y="2461"/>
                      <a:pt x="1347" y="2580"/>
                      <a:pt x="1431" y="2699"/>
                    </a:cubicBezTo>
                    <a:cubicBezTo>
                      <a:pt x="1514" y="2806"/>
                      <a:pt x="1609" y="2889"/>
                      <a:pt x="1705" y="2949"/>
                    </a:cubicBezTo>
                    <a:cubicBezTo>
                      <a:pt x="1717" y="2961"/>
                      <a:pt x="1728" y="2973"/>
                      <a:pt x="1740" y="2973"/>
                    </a:cubicBezTo>
                    <a:cubicBezTo>
                      <a:pt x="1736" y="2970"/>
                      <a:pt x="1734" y="2968"/>
                      <a:pt x="1734" y="2968"/>
                    </a:cubicBezTo>
                    <a:lnTo>
                      <a:pt x="1734" y="2968"/>
                    </a:lnTo>
                    <a:cubicBezTo>
                      <a:pt x="1735" y="2968"/>
                      <a:pt x="1854" y="3054"/>
                      <a:pt x="1871" y="3064"/>
                    </a:cubicBezTo>
                    <a:lnTo>
                      <a:pt x="1871" y="3064"/>
                    </a:lnTo>
                    <a:cubicBezTo>
                      <a:pt x="1923" y="3111"/>
                      <a:pt x="1973" y="3171"/>
                      <a:pt x="2014" y="3223"/>
                    </a:cubicBezTo>
                    <a:cubicBezTo>
                      <a:pt x="2067" y="3276"/>
                      <a:pt x="2141" y="3301"/>
                      <a:pt x="2215" y="3301"/>
                    </a:cubicBezTo>
                    <a:cubicBezTo>
                      <a:pt x="2343" y="3301"/>
                      <a:pt x="2472" y="3227"/>
                      <a:pt x="2502" y="3092"/>
                    </a:cubicBezTo>
                    <a:cubicBezTo>
                      <a:pt x="2514" y="3032"/>
                      <a:pt x="2562" y="2901"/>
                      <a:pt x="2550" y="2842"/>
                    </a:cubicBezTo>
                    <a:cubicBezTo>
                      <a:pt x="2574" y="2794"/>
                      <a:pt x="2586" y="2747"/>
                      <a:pt x="2586" y="2687"/>
                    </a:cubicBezTo>
                    <a:cubicBezTo>
                      <a:pt x="2598" y="2663"/>
                      <a:pt x="2598" y="2628"/>
                      <a:pt x="2598" y="2592"/>
                    </a:cubicBezTo>
                    <a:cubicBezTo>
                      <a:pt x="2752" y="2044"/>
                      <a:pt x="2324" y="1401"/>
                      <a:pt x="1990" y="984"/>
                    </a:cubicBezTo>
                    <a:cubicBezTo>
                      <a:pt x="1847" y="794"/>
                      <a:pt x="1693" y="639"/>
                      <a:pt x="1502" y="484"/>
                    </a:cubicBezTo>
                    <a:cubicBezTo>
                      <a:pt x="1383" y="389"/>
                      <a:pt x="1264" y="282"/>
                      <a:pt x="1133" y="211"/>
                    </a:cubicBezTo>
                    <a:cubicBezTo>
                      <a:pt x="1026" y="151"/>
                      <a:pt x="919" y="115"/>
                      <a:pt x="812" y="92"/>
                    </a:cubicBezTo>
                    <a:lnTo>
                      <a:pt x="812" y="92"/>
                    </a:lnTo>
                    <a:cubicBezTo>
                      <a:pt x="828" y="108"/>
                      <a:pt x="833" y="125"/>
                      <a:pt x="822" y="125"/>
                    </a:cubicBezTo>
                    <a:cubicBezTo>
                      <a:pt x="818" y="125"/>
                      <a:pt x="810" y="122"/>
                      <a:pt x="800" y="115"/>
                    </a:cubicBezTo>
                    <a:cubicBezTo>
                      <a:pt x="788" y="115"/>
                      <a:pt x="788" y="139"/>
                      <a:pt x="788" y="139"/>
                    </a:cubicBezTo>
                    <a:cubicBezTo>
                      <a:pt x="788" y="139"/>
                      <a:pt x="788" y="115"/>
                      <a:pt x="788" y="115"/>
                    </a:cubicBezTo>
                    <a:cubicBezTo>
                      <a:pt x="740" y="103"/>
                      <a:pt x="704" y="68"/>
                      <a:pt x="657" y="44"/>
                    </a:cubicBezTo>
                    <a:cubicBezTo>
                      <a:pt x="597" y="32"/>
                      <a:pt x="538" y="20"/>
                      <a:pt x="490" y="20"/>
                    </a:cubicBezTo>
                    <a:cubicBezTo>
                      <a:pt x="441" y="6"/>
                      <a:pt x="401" y="0"/>
                      <a:pt x="36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900" bIns="189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2" name="Google Shape;326;p5"/>
              <p:cNvSpPr/>
              <p:nvPr/>
            </p:nvSpPr>
            <p:spPr>
              <a:xfrm>
                <a:off x="5297760" y="3173760"/>
                <a:ext cx="48960" cy="45720"/>
              </a:xfrm>
              <a:custGeom>
                <a:avLst/>
                <a:gdLst>
                  <a:gd name="textAreaLeft" fmla="*/ 0 w 48960"/>
                  <a:gd name="textAreaRight" fmla="*/ 49320 w 48960"/>
                  <a:gd name="textAreaTop" fmla="*/ 0 h 45720"/>
                  <a:gd name="textAreaBottom" fmla="*/ 46080 h 45720"/>
                </a:gdLst>
                <a:ahLst/>
                <a:cxnLst/>
                <a:rect l="textAreaLeft" t="textAreaTop" r="textAreaRight" b="textAreaBottom"/>
                <a:pathLst>
                  <a:path w="2025" h="3771">
                    <a:moveTo>
                      <a:pt x="177" y="0"/>
                    </a:moveTo>
                    <a:cubicBezTo>
                      <a:pt x="133" y="0"/>
                      <a:pt x="88" y="51"/>
                      <a:pt x="96" y="101"/>
                    </a:cubicBezTo>
                    <a:cubicBezTo>
                      <a:pt x="132" y="208"/>
                      <a:pt x="60" y="232"/>
                      <a:pt x="25" y="327"/>
                    </a:cubicBezTo>
                    <a:cubicBezTo>
                      <a:pt x="1" y="411"/>
                      <a:pt x="1" y="494"/>
                      <a:pt x="1" y="566"/>
                    </a:cubicBezTo>
                    <a:cubicBezTo>
                      <a:pt x="13" y="708"/>
                      <a:pt x="37" y="851"/>
                      <a:pt x="48" y="994"/>
                    </a:cubicBezTo>
                    <a:cubicBezTo>
                      <a:pt x="72" y="1328"/>
                      <a:pt x="156" y="1637"/>
                      <a:pt x="239" y="1959"/>
                    </a:cubicBezTo>
                    <a:cubicBezTo>
                      <a:pt x="298" y="2244"/>
                      <a:pt x="394" y="2530"/>
                      <a:pt x="501" y="2804"/>
                    </a:cubicBezTo>
                    <a:cubicBezTo>
                      <a:pt x="584" y="3006"/>
                      <a:pt x="668" y="3221"/>
                      <a:pt x="822" y="3399"/>
                    </a:cubicBezTo>
                    <a:cubicBezTo>
                      <a:pt x="858" y="3423"/>
                      <a:pt x="882" y="3435"/>
                      <a:pt x="894" y="3459"/>
                    </a:cubicBezTo>
                    <a:cubicBezTo>
                      <a:pt x="929" y="3483"/>
                      <a:pt x="953" y="3518"/>
                      <a:pt x="977" y="3554"/>
                    </a:cubicBezTo>
                    <a:cubicBezTo>
                      <a:pt x="1072" y="3626"/>
                      <a:pt x="1156" y="3673"/>
                      <a:pt x="1263" y="3697"/>
                    </a:cubicBezTo>
                    <a:cubicBezTo>
                      <a:pt x="1275" y="3709"/>
                      <a:pt x="1287" y="3721"/>
                      <a:pt x="1299" y="3733"/>
                    </a:cubicBezTo>
                    <a:cubicBezTo>
                      <a:pt x="1343" y="3759"/>
                      <a:pt x="1393" y="3771"/>
                      <a:pt x="1444" y="3771"/>
                    </a:cubicBezTo>
                    <a:cubicBezTo>
                      <a:pt x="1555" y="3771"/>
                      <a:pt x="1666" y="3712"/>
                      <a:pt x="1715" y="3614"/>
                    </a:cubicBezTo>
                    <a:cubicBezTo>
                      <a:pt x="1727" y="3602"/>
                      <a:pt x="1739" y="3578"/>
                      <a:pt x="1739" y="3566"/>
                    </a:cubicBezTo>
                    <a:cubicBezTo>
                      <a:pt x="1822" y="3495"/>
                      <a:pt x="1882" y="3411"/>
                      <a:pt x="1918" y="3304"/>
                    </a:cubicBezTo>
                    <a:cubicBezTo>
                      <a:pt x="1930" y="3256"/>
                      <a:pt x="1942" y="3197"/>
                      <a:pt x="1942" y="3137"/>
                    </a:cubicBezTo>
                    <a:cubicBezTo>
                      <a:pt x="1953" y="3125"/>
                      <a:pt x="1953" y="3114"/>
                      <a:pt x="1965" y="3090"/>
                    </a:cubicBezTo>
                    <a:cubicBezTo>
                      <a:pt x="2025" y="2875"/>
                      <a:pt x="1977" y="2625"/>
                      <a:pt x="1930" y="2411"/>
                    </a:cubicBezTo>
                    <a:cubicBezTo>
                      <a:pt x="1846" y="2078"/>
                      <a:pt x="1715" y="1732"/>
                      <a:pt x="1561" y="1435"/>
                    </a:cubicBezTo>
                    <a:cubicBezTo>
                      <a:pt x="1406" y="1137"/>
                      <a:pt x="1239" y="839"/>
                      <a:pt x="1013" y="601"/>
                    </a:cubicBezTo>
                    <a:cubicBezTo>
                      <a:pt x="834" y="411"/>
                      <a:pt x="632" y="125"/>
                      <a:pt x="358" y="101"/>
                    </a:cubicBezTo>
                    <a:cubicBezTo>
                      <a:pt x="298" y="89"/>
                      <a:pt x="275" y="77"/>
                      <a:pt x="227" y="30"/>
                    </a:cubicBezTo>
                    <a:cubicBezTo>
                      <a:pt x="213" y="9"/>
                      <a:pt x="195" y="0"/>
                      <a:pt x="1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1600" bIns="216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3" name="Google Shape;327;p5"/>
              <p:cNvSpPr/>
              <p:nvPr/>
            </p:nvSpPr>
            <p:spPr>
              <a:xfrm>
                <a:off x="5353560" y="3245760"/>
                <a:ext cx="78480" cy="56160"/>
              </a:xfrm>
              <a:custGeom>
                <a:avLst/>
                <a:gdLst>
                  <a:gd name="textAreaLeft" fmla="*/ 0 w 78480"/>
                  <a:gd name="textAreaRight" fmla="*/ 78840 w 78480"/>
                  <a:gd name="textAreaTop" fmla="*/ 0 h 56160"/>
                  <a:gd name="textAreaBottom" fmla="*/ 56520 h 56160"/>
                </a:gdLst>
                <a:ahLst/>
                <a:cxnLst/>
                <a:rect l="textAreaLeft" t="textAreaTop" r="textAreaRight" b="textAreaBottom"/>
                <a:pathLst>
                  <a:path w="3228" h="4619">
                    <a:moveTo>
                      <a:pt x="264" y="1"/>
                    </a:moveTo>
                    <a:cubicBezTo>
                      <a:pt x="216" y="1"/>
                      <a:pt x="171" y="21"/>
                      <a:pt x="132" y="67"/>
                    </a:cubicBezTo>
                    <a:cubicBezTo>
                      <a:pt x="1" y="222"/>
                      <a:pt x="25" y="413"/>
                      <a:pt x="37" y="603"/>
                    </a:cubicBezTo>
                    <a:cubicBezTo>
                      <a:pt x="48" y="829"/>
                      <a:pt x="120" y="1044"/>
                      <a:pt x="179" y="1270"/>
                    </a:cubicBezTo>
                    <a:cubicBezTo>
                      <a:pt x="287" y="1722"/>
                      <a:pt x="465" y="2163"/>
                      <a:pt x="656" y="2592"/>
                    </a:cubicBezTo>
                    <a:cubicBezTo>
                      <a:pt x="834" y="2984"/>
                      <a:pt x="1049" y="3377"/>
                      <a:pt x="1299" y="3723"/>
                    </a:cubicBezTo>
                    <a:cubicBezTo>
                      <a:pt x="1453" y="3925"/>
                      <a:pt x="1596" y="4139"/>
                      <a:pt x="1787" y="4306"/>
                    </a:cubicBezTo>
                    <a:cubicBezTo>
                      <a:pt x="1960" y="4449"/>
                      <a:pt x="2196" y="4618"/>
                      <a:pt x="2432" y="4618"/>
                    </a:cubicBezTo>
                    <a:cubicBezTo>
                      <a:pt x="2471" y="4618"/>
                      <a:pt x="2510" y="4614"/>
                      <a:pt x="2549" y="4604"/>
                    </a:cubicBezTo>
                    <a:cubicBezTo>
                      <a:pt x="2715" y="4592"/>
                      <a:pt x="2823" y="4508"/>
                      <a:pt x="2882" y="4377"/>
                    </a:cubicBezTo>
                    <a:cubicBezTo>
                      <a:pt x="3227" y="3973"/>
                      <a:pt x="2715" y="3294"/>
                      <a:pt x="2489" y="2949"/>
                    </a:cubicBezTo>
                    <a:cubicBezTo>
                      <a:pt x="2251" y="2568"/>
                      <a:pt x="1989" y="2199"/>
                      <a:pt x="1727" y="1841"/>
                    </a:cubicBezTo>
                    <a:cubicBezTo>
                      <a:pt x="1477" y="1484"/>
                      <a:pt x="1227" y="1127"/>
                      <a:pt x="1001" y="770"/>
                    </a:cubicBezTo>
                    <a:cubicBezTo>
                      <a:pt x="910" y="638"/>
                      <a:pt x="536" y="1"/>
                      <a:pt x="26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6325" bIns="2632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4" name="Google Shape;328;p5"/>
              <p:cNvSpPr/>
              <p:nvPr/>
            </p:nvSpPr>
            <p:spPr>
              <a:xfrm>
                <a:off x="5445720" y="3315960"/>
                <a:ext cx="54720" cy="19800"/>
              </a:xfrm>
              <a:custGeom>
                <a:avLst/>
                <a:gdLst>
                  <a:gd name="textAreaLeft" fmla="*/ 0 w 54720"/>
                  <a:gd name="textAreaRight" fmla="*/ 55080 w 54720"/>
                  <a:gd name="textAreaTop" fmla="*/ 0 h 19800"/>
                  <a:gd name="textAreaBottom" fmla="*/ 20160 h 19800"/>
                </a:gdLst>
                <a:ahLst/>
                <a:cxnLst/>
                <a:rect l="textAreaLeft" t="textAreaTop" r="textAreaRight" b="textAreaBottom"/>
                <a:pathLst>
                  <a:path w="2263" h="1659">
                    <a:moveTo>
                      <a:pt x="157" y="0"/>
                    </a:moveTo>
                    <a:cubicBezTo>
                      <a:pt x="101" y="0"/>
                      <a:pt x="48" y="42"/>
                      <a:pt x="48" y="106"/>
                    </a:cubicBezTo>
                    <a:cubicBezTo>
                      <a:pt x="48" y="165"/>
                      <a:pt x="48" y="213"/>
                      <a:pt x="48" y="261"/>
                    </a:cubicBezTo>
                    <a:cubicBezTo>
                      <a:pt x="12" y="320"/>
                      <a:pt x="0" y="392"/>
                      <a:pt x="24" y="451"/>
                    </a:cubicBezTo>
                    <a:cubicBezTo>
                      <a:pt x="24" y="475"/>
                      <a:pt x="36" y="487"/>
                      <a:pt x="36" y="499"/>
                    </a:cubicBezTo>
                    <a:cubicBezTo>
                      <a:pt x="36" y="535"/>
                      <a:pt x="48" y="618"/>
                      <a:pt x="60" y="642"/>
                    </a:cubicBezTo>
                    <a:cubicBezTo>
                      <a:pt x="60" y="654"/>
                      <a:pt x="72" y="677"/>
                      <a:pt x="72" y="713"/>
                    </a:cubicBezTo>
                    <a:cubicBezTo>
                      <a:pt x="72" y="725"/>
                      <a:pt x="72" y="737"/>
                      <a:pt x="84" y="749"/>
                    </a:cubicBezTo>
                    <a:cubicBezTo>
                      <a:pt x="96" y="773"/>
                      <a:pt x="107" y="808"/>
                      <a:pt x="107" y="832"/>
                    </a:cubicBezTo>
                    <a:cubicBezTo>
                      <a:pt x="191" y="1058"/>
                      <a:pt x="381" y="1237"/>
                      <a:pt x="572" y="1380"/>
                    </a:cubicBezTo>
                    <a:cubicBezTo>
                      <a:pt x="715" y="1475"/>
                      <a:pt x="881" y="1582"/>
                      <a:pt x="1048" y="1630"/>
                    </a:cubicBezTo>
                    <a:cubicBezTo>
                      <a:pt x="1140" y="1650"/>
                      <a:pt x="1242" y="1658"/>
                      <a:pt x="1346" y="1658"/>
                    </a:cubicBezTo>
                    <a:cubicBezTo>
                      <a:pt x="1430" y="1658"/>
                      <a:pt x="1515" y="1653"/>
                      <a:pt x="1596" y="1642"/>
                    </a:cubicBezTo>
                    <a:cubicBezTo>
                      <a:pt x="1715" y="1630"/>
                      <a:pt x="1822" y="1606"/>
                      <a:pt x="1929" y="1523"/>
                    </a:cubicBezTo>
                    <a:cubicBezTo>
                      <a:pt x="2012" y="1463"/>
                      <a:pt x="2096" y="1368"/>
                      <a:pt x="2120" y="1261"/>
                    </a:cubicBezTo>
                    <a:cubicBezTo>
                      <a:pt x="2131" y="1249"/>
                      <a:pt x="2131" y="1249"/>
                      <a:pt x="2131" y="1237"/>
                    </a:cubicBezTo>
                    <a:cubicBezTo>
                      <a:pt x="2179" y="1189"/>
                      <a:pt x="2227" y="1142"/>
                      <a:pt x="2239" y="1082"/>
                    </a:cubicBezTo>
                    <a:cubicBezTo>
                      <a:pt x="2262" y="1011"/>
                      <a:pt x="2239" y="927"/>
                      <a:pt x="2191" y="880"/>
                    </a:cubicBezTo>
                    <a:cubicBezTo>
                      <a:pt x="2155" y="856"/>
                      <a:pt x="2131" y="832"/>
                      <a:pt x="2096" y="820"/>
                    </a:cubicBezTo>
                    <a:cubicBezTo>
                      <a:pt x="2024" y="677"/>
                      <a:pt x="1881" y="570"/>
                      <a:pt x="1739" y="535"/>
                    </a:cubicBezTo>
                    <a:cubicBezTo>
                      <a:pt x="1655" y="511"/>
                      <a:pt x="1572" y="487"/>
                      <a:pt x="1489" y="451"/>
                    </a:cubicBezTo>
                    <a:cubicBezTo>
                      <a:pt x="1441" y="439"/>
                      <a:pt x="1405" y="415"/>
                      <a:pt x="1358" y="404"/>
                    </a:cubicBezTo>
                    <a:cubicBezTo>
                      <a:pt x="1310" y="404"/>
                      <a:pt x="1274" y="392"/>
                      <a:pt x="1227" y="380"/>
                    </a:cubicBezTo>
                    <a:cubicBezTo>
                      <a:pt x="1143" y="368"/>
                      <a:pt x="1072" y="344"/>
                      <a:pt x="1000" y="308"/>
                    </a:cubicBezTo>
                    <a:cubicBezTo>
                      <a:pt x="965" y="296"/>
                      <a:pt x="929" y="285"/>
                      <a:pt x="893" y="273"/>
                    </a:cubicBezTo>
                    <a:cubicBezTo>
                      <a:pt x="869" y="261"/>
                      <a:pt x="858" y="261"/>
                      <a:pt x="834" y="249"/>
                    </a:cubicBezTo>
                    <a:lnTo>
                      <a:pt x="822" y="249"/>
                    </a:lnTo>
                    <a:cubicBezTo>
                      <a:pt x="786" y="225"/>
                      <a:pt x="738" y="213"/>
                      <a:pt x="679" y="201"/>
                    </a:cubicBezTo>
                    <a:lnTo>
                      <a:pt x="667" y="201"/>
                    </a:lnTo>
                    <a:cubicBezTo>
                      <a:pt x="631" y="177"/>
                      <a:pt x="584" y="177"/>
                      <a:pt x="536" y="165"/>
                    </a:cubicBezTo>
                    <a:cubicBezTo>
                      <a:pt x="524" y="165"/>
                      <a:pt x="512" y="154"/>
                      <a:pt x="488" y="154"/>
                    </a:cubicBezTo>
                    <a:cubicBezTo>
                      <a:pt x="488" y="142"/>
                      <a:pt x="441" y="118"/>
                      <a:pt x="417" y="106"/>
                    </a:cubicBezTo>
                    <a:cubicBezTo>
                      <a:pt x="381" y="94"/>
                      <a:pt x="357" y="94"/>
                      <a:pt x="322" y="94"/>
                    </a:cubicBezTo>
                    <a:cubicBezTo>
                      <a:pt x="310" y="82"/>
                      <a:pt x="298" y="82"/>
                      <a:pt x="286" y="70"/>
                    </a:cubicBezTo>
                    <a:cubicBezTo>
                      <a:pt x="274" y="58"/>
                      <a:pt x="250" y="46"/>
                      <a:pt x="238" y="34"/>
                    </a:cubicBezTo>
                    <a:cubicBezTo>
                      <a:pt x="215" y="11"/>
                      <a:pt x="185" y="0"/>
                      <a:pt x="15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450" bIns="945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grpSp>
          <p:nvGrpSpPr>
            <p:cNvPr id="255" name="Google Shape;329;p5"/>
            <p:cNvGrpSpPr/>
            <p:nvPr/>
          </p:nvGrpSpPr>
          <p:grpSpPr>
            <a:xfrm>
              <a:off x="5828293" y="3121532"/>
              <a:ext cx="376988" cy="234563"/>
              <a:chOff x="6141600" y="3067560"/>
              <a:chExt cx="402120" cy="250200"/>
            </a:xfrm>
          </p:grpSpPr>
          <p:sp>
            <p:nvSpPr>
              <p:cNvPr id="256" name="Google Shape;330;p5"/>
              <p:cNvSpPr/>
              <p:nvPr/>
            </p:nvSpPr>
            <p:spPr>
              <a:xfrm flipH="1">
                <a:off x="6465240" y="3067560"/>
                <a:ext cx="78480" cy="24120"/>
              </a:xfrm>
              <a:custGeom>
                <a:avLst/>
                <a:gdLst>
                  <a:gd name="textAreaLeft" fmla="*/ 360 w 78480"/>
                  <a:gd name="textAreaRight" fmla="*/ 79200 w 78480"/>
                  <a:gd name="textAreaTop" fmla="*/ 0 h 24120"/>
                  <a:gd name="textAreaBottom" fmla="*/ 24480 h 24120"/>
                </a:gdLst>
                <a:ahLst/>
                <a:cxnLst/>
                <a:rect l="textAreaLeft" t="textAreaTop" r="textAreaRight" b="textAreaBottom"/>
                <a:pathLst>
                  <a:path w="3239" h="2011">
                    <a:moveTo>
                      <a:pt x="496" y="1"/>
                    </a:moveTo>
                    <a:cubicBezTo>
                      <a:pt x="442" y="1"/>
                      <a:pt x="388" y="3"/>
                      <a:pt x="333" y="8"/>
                    </a:cubicBezTo>
                    <a:cubicBezTo>
                      <a:pt x="250" y="20"/>
                      <a:pt x="155" y="32"/>
                      <a:pt x="71" y="116"/>
                    </a:cubicBezTo>
                    <a:cubicBezTo>
                      <a:pt x="36" y="139"/>
                      <a:pt x="0" y="175"/>
                      <a:pt x="0" y="223"/>
                    </a:cubicBezTo>
                    <a:cubicBezTo>
                      <a:pt x="12" y="366"/>
                      <a:pt x="24" y="437"/>
                      <a:pt x="107" y="556"/>
                    </a:cubicBezTo>
                    <a:cubicBezTo>
                      <a:pt x="131" y="592"/>
                      <a:pt x="167" y="639"/>
                      <a:pt x="202" y="687"/>
                    </a:cubicBezTo>
                    <a:cubicBezTo>
                      <a:pt x="274" y="770"/>
                      <a:pt x="357" y="866"/>
                      <a:pt x="452" y="937"/>
                    </a:cubicBezTo>
                    <a:cubicBezTo>
                      <a:pt x="572" y="1044"/>
                      <a:pt x="691" y="1151"/>
                      <a:pt x="810" y="1235"/>
                    </a:cubicBezTo>
                    <a:cubicBezTo>
                      <a:pt x="917" y="1306"/>
                      <a:pt x="1024" y="1354"/>
                      <a:pt x="1119" y="1413"/>
                    </a:cubicBezTo>
                    <a:cubicBezTo>
                      <a:pt x="1334" y="1532"/>
                      <a:pt x="1548" y="1663"/>
                      <a:pt x="1774" y="1770"/>
                    </a:cubicBezTo>
                    <a:cubicBezTo>
                      <a:pt x="2003" y="1874"/>
                      <a:pt x="2259" y="2006"/>
                      <a:pt x="2502" y="2006"/>
                    </a:cubicBezTo>
                    <a:cubicBezTo>
                      <a:pt x="2537" y="2006"/>
                      <a:pt x="2573" y="2003"/>
                      <a:pt x="2607" y="1997"/>
                    </a:cubicBezTo>
                    <a:cubicBezTo>
                      <a:pt x="2631" y="1997"/>
                      <a:pt x="2667" y="1997"/>
                      <a:pt x="2691" y="2009"/>
                    </a:cubicBezTo>
                    <a:cubicBezTo>
                      <a:pt x="2703" y="2010"/>
                      <a:pt x="2715" y="2011"/>
                      <a:pt x="2728" y="2011"/>
                    </a:cubicBezTo>
                    <a:cubicBezTo>
                      <a:pt x="2917" y="2011"/>
                      <a:pt x="3100" y="1844"/>
                      <a:pt x="3167" y="1687"/>
                    </a:cubicBezTo>
                    <a:cubicBezTo>
                      <a:pt x="3239" y="1509"/>
                      <a:pt x="3203" y="1294"/>
                      <a:pt x="3072" y="1139"/>
                    </a:cubicBezTo>
                    <a:cubicBezTo>
                      <a:pt x="2941" y="866"/>
                      <a:pt x="2596" y="711"/>
                      <a:pt x="2334" y="580"/>
                    </a:cubicBezTo>
                    <a:cubicBezTo>
                      <a:pt x="2072" y="449"/>
                      <a:pt x="1798" y="342"/>
                      <a:pt x="1536" y="235"/>
                    </a:cubicBezTo>
                    <a:cubicBezTo>
                      <a:pt x="1274" y="127"/>
                      <a:pt x="1000" y="44"/>
                      <a:pt x="726" y="20"/>
                    </a:cubicBezTo>
                    <a:cubicBezTo>
                      <a:pt x="650" y="6"/>
                      <a:pt x="573" y="1"/>
                      <a:pt x="4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475" bIns="1147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7" name="Google Shape;331;p5"/>
              <p:cNvSpPr/>
              <p:nvPr/>
            </p:nvSpPr>
            <p:spPr>
              <a:xfrm flipH="1">
                <a:off x="6411960" y="3101760"/>
                <a:ext cx="360" cy="360"/>
              </a:xfrm>
              <a:custGeom>
                <a:avLst/>
                <a:gdLst>
                  <a:gd name="textAreaLeft" fmla="*/ -360 w 360"/>
                  <a:gd name="textAreaRight" fmla="*/ 360 w 360"/>
                  <a:gd name="textAreaTop" fmla="*/ 0 h 360"/>
                  <a:gd name="textAreaBottom" fmla="*/ 720 h 360"/>
                </a:gdLst>
                <a:ahLst/>
                <a:cxnLst/>
                <a:rect l="textAreaLeft" t="textAreaTop" r="textAreaRight" b="textAreaBottom"/>
                <a:pathLst>
                  <a:path w="25" h="1">
                    <a:moveTo>
                      <a:pt x="25" y="1"/>
                    </a:moveTo>
                    <a:cubicBezTo>
                      <a:pt x="25" y="1"/>
                      <a:pt x="25" y="1"/>
                      <a:pt x="25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3" y="1"/>
                    </a:cubicBezTo>
                    <a:cubicBezTo>
                      <a:pt x="13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" bIns="338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8" name="Google Shape;332;p5"/>
              <p:cNvSpPr/>
              <p:nvPr/>
            </p:nvSpPr>
            <p:spPr>
              <a:xfrm flipH="1">
                <a:off x="6365160" y="3100680"/>
                <a:ext cx="66600" cy="39960"/>
              </a:xfrm>
              <a:custGeom>
                <a:avLst/>
                <a:gdLst>
                  <a:gd name="textAreaLeft" fmla="*/ -360 w 66600"/>
                  <a:gd name="textAreaRight" fmla="*/ 66600 w 66600"/>
                  <a:gd name="textAreaTop" fmla="*/ 0 h 39960"/>
                  <a:gd name="textAreaBottom" fmla="*/ 40320 h 39960"/>
                </a:gdLst>
                <a:ahLst/>
                <a:cxnLst/>
                <a:rect l="textAreaLeft" t="textAreaTop" r="textAreaRight" b="textAreaBottom"/>
                <a:pathLst>
                  <a:path w="2753" h="3301">
                    <a:moveTo>
                      <a:pt x="361" y="0"/>
                    </a:moveTo>
                    <a:cubicBezTo>
                      <a:pt x="333" y="0"/>
                      <a:pt x="305" y="3"/>
                      <a:pt x="276" y="8"/>
                    </a:cubicBezTo>
                    <a:cubicBezTo>
                      <a:pt x="261" y="5"/>
                      <a:pt x="247" y="3"/>
                      <a:pt x="233" y="3"/>
                    </a:cubicBezTo>
                    <a:cubicBezTo>
                      <a:pt x="99" y="3"/>
                      <a:pt x="0" y="151"/>
                      <a:pt x="97" y="270"/>
                    </a:cubicBezTo>
                    <a:cubicBezTo>
                      <a:pt x="109" y="330"/>
                      <a:pt x="121" y="377"/>
                      <a:pt x="145" y="425"/>
                    </a:cubicBezTo>
                    <a:cubicBezTo>
                      <a:pt x="157" y="496"/>
                      <a:pt x="169" y="556"/>
                      <a:pt x="204" y="615"/>
                    </a:cubicBezTo>
                    <a:cubicBezTo>
                      <a:pt x="216" y="615"/>
                      <a:pt x="228" y="651"/>
                      <a:pt x="240" y="663"/>
                    </a:cubicBezTo>
                    <a:cubicBezTo>
                      <a:pt x="240" y="675"/>
                      <a:pt x="240" y="687"/>
                      <a:pt x="240" y="699"/>
                    </a:cubicBezTo>
                    <a:cubicBezTo>
                      <a:pt x="276" y="830"/>
                      <a:pt x="371" y="973"/>
                      <a:pt x="443" y="1080"/>
                    </a:cubicBezTo>
                    <a:cubicBezTo>
                      <a:pt x="585" y="1294"/>
                      <a:pt x="704" y="1496"/>
                      <a:pt x="835" y="1711"/>
                    </a:cubicBezTo>
                    <a:cubicBezTo>
                      <a:pt x="966" y="1913"/>
                      <a:pt x="1097" y="2116"/>
                      <a:pt x="1205" y="2330"/>
                    </a:cubicBezTo>
                    <a:cubicBezTo>
                      <a:pt x="1276" y="2461"/>
                      <a:pt x="1347" y="2580"/>
                      <a:pt x="1431" y="2699"/>
                    </a:cubicBezTo>
                    <a:cubicBezTo>
                      <a:pt x="1514" y="2806"/>
                      <a:pt x="1609" y="2889"/>
                      <a:pt x="1705" y="2949"/>
                    </a:cubicBezTo>
                    <a:cubicBezTo>
                      <a:pt x="1717" y="2961"/>
                      <a:pt x="1728" y="2973"/>
                      <a:pt x="1740" y="2973"/>
                    </a:cubicBezTo>
                    <a:cubicBezTo>
                      <a:pt x="1736" y="2970"/>
                      <a:pt x="1734" y="2968"/>
                      <a:pt x="1734" y="2968"/>
                    </a:cubicBezTo>
                    <a:lnTo>
                      <a:pt x="1734" y="2968"/>
                    </a:lnTo>
                    <a:cubicBezTo>
                      <a:pt x="1735" y="2968"/>
                      <a:pt x="1854" y="3054"/>
                      <a:pt x="1871" y="3064"/>
                    </a:cubicBezTo>
                    <a:lnTo>
                      <a:pt x="1871" y="3064"/>
                    </a:lnTo>
                    <a:cubicBezTo>
                      <a:pt x="1923" y="3111"/>
                      <a:pt x="1973" y="3171"/>
                      <a:pt x="2014" y="3223"/>
                    </a:cubicBezTo>
                    <a:cubicBezTo>
                      <a:pt x="2067" y="3276"/>
                      <a:pt x="2141" y="3301"/>
                      <a:pt x="2215" y="3301"/>
                    </a:cubicBezTo>
                    <a:cubicBezTo>
                      <a:pt x="2343" y="3301"/>
                      <a:pt x="2472" y="3227"/>
                      <a:pt x="2502" y="3092"/>
                    </a:cubicBezTo>
                    <a:cubicBezTo>
                      <a:pt x="2514" y="3032"/>
                      <a:pt x="2562" y="2901"/>
                      <a:pt x="2550" y="2842"/>
                    </a:cubicBezTo>
                    <a:cubicBezTo>
                      <a:pt x="2574" y="2794"/>
                      <a:pt x="2586" y="2747"/>
                      <a:pt x="2586" y="2687"/>
                    </a:cubicBezTo>
                    <a:cubicBezTo>
                      <a:pt x="2598" y="2663"/>
                      <a:pt x="2598" y="2628"/>
                      <a:pt x="2598" y="2592"/>
                    </a:cubicBezTo>
                    <a:cubicBezTo>
                      <a:pt x="2752" y="2044"/>
                      <a:pt x="2324" y="1401"/>
                      <a:pt x="1990" y="984"/>
                    </a:cubicBezTo>
                    <a:cubicBezTo>
                      <a:pt x="1847" y="794"/>
                      <a:pt x="1693" y="639"/>
                      <a:pt x="1502" y="484"/>
                    </a:cubicBezTo>
                    <a:cubicBezTo>
                      <a:pt x="1383" y="389"/>
                      <a:pt x="1264" y="282"/>
                      <a:pt x="1133" y="211"/>
                    </a:cubicBezTo>
                    <a:cubicBezTo>
                      <a:pt x="1026" y="151"/>
                      <a:pt x="919" y="115"/>
                      <a:pt x="812" y="92"/>
                    </a:cubicBezTo>
                    <a:lnTo>
                      <a:pt x="812" y="92"/>
                    </a:lnTo>
                    <a:cubicBezTo>
                      <a:pt x="828" y="108"/>
                      <a:pt x="833" y="125"/>
                      <a:pt x="822" y="125"/>
                    </a:cubicBezTo>
                    <a:cubicBezTo>
                      <a:pt x="818" y="125"/>
                      <a:pt x="810" y="122"/>
                      <a:pt x="800" y="115"/>
                    </a:cubicBezTo>
                    <a:cubicBezTo>
                      <a:pt x="788" y="115"/>
                      <a:pt x="788" y="139"/>
                      <a:pt x="788" y="139"/>
                    </a:cubicBezTo>
                    <a:cubicBezTo>
                      <a:pt x="788" y="139"/>
                      <a:pt x="788" y="115"/>
                      <a:pt x="788" y="115"/>
                    </a:cubicBezTo>
                    <a:cubicBezTo>
                      <a:pt x="740" y="103"/>
                      <a:pt x="704" y="68"/>
                      <a:pt x="657" y="44"/>
                    </a:cubicBezTo>
                    <a:cubicBezTo>
                      <a:pt x="597" y="32"/>
                      <a:pt x="538" y="20"/>
                      <a:pt x="490" y="20"/>
                    </a:cubicBezTo>
                    <a:cubicBezTo>
                      <a:pt x="441" y="6"/>
                      <a:pt x="401" y="0"/>
                      <a:pt x="36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900" bIns="189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59" name="Google Shape;333;p5"/>
              <p:cNvSpPr/>
              <p:nvPr/>
            </p:nvSpPr>
            <p:spPr>
              <a:xfrm flipH="1">
                <a:off x="6295320" y="3155400"/>
                <a:ext cx="48960" cy="45720"/>
              </a:xfrm>
              <a:custGeom>
                <a:avLst/>
                <a:gdLst>
                  <a:gd name="textAreaLeft" fmla="*/ 360 w 48960"/>
                  <a:gd name="textAreaRight" fmla="*/ 49680 w 48960"/>
                  <a:gd name="textAreaTop" fmla="*/ 0 h 45720"/>
                  <a:gd name="textAreaBottom" fmla="*/ 46080 h 45720"/>
                </a:gdLst>
                <a:ahLst/>
                <a:cxnLst/>
                <a:rect l="textAreaLeft" t="textAreaTop" r="textAreaRight" b="textAreaBottom"/>
                <a:pathLst>
                  <a:path w="2025" h="3771">
                    <a:moveTo>
                      <a:pt x="177" y="0"/>
                    </a:moveTo>
                    <a:cubicBezTo>
                      <a:pt x="133" y="0"/>
                      <a:pt x="88" y="51"/>
                      <a:pt x="96" y="101"/>
                    </a:cubicBezTo>
                    <a:cubicBezTo>
                      <a:pt x="132" y="208"/>
                      <a:pt x="60" y="232"/>
                      <a:pt x="25" y="327"/>
                    </a:cubicBezTo>
                    <a:cubicBezTo>
                      <a:pt x="1" y="411"/>
                      <a:pt x="1" y="494"/>
                      <a:pt x="1" y="566"/>
                    </a:cubicBezTo>
                    <a:cubicBezTo>
                      <a:pt x="13" y="708"/>
                      <a:pt x="37" y="851"/>
                      <a:pt x="48" y="994"/>
                    </a:cubicBezTo>
                    <a:cubicBezTo>
                      <a:pt x="72" y="1328"/>
                      <a:pt x="156" y="1637"/>
                      <a:pt x="239" y="1959"/>
                    </a:cubicBezTo>
                    <a:cubicBezTo>
                      <a:pt x="298" y="2244"/>
                      <a:pt x="394" y="2530"/>
                      <a:pt x="501" y="2804"/>
                    </a:cubicBezTo>
                    <a:cubicBezTo>
                      <a:pt x="584" y="3006"/>
                      <a:pt x="668" y="3221"/>
                      <a:pt x="822" y="3399"/>
                    </a:cubicBezTo>
                    <a:cubicBezTo>
                      <a:pt x="858" y="3423"/>
                      <a:pt x="882" y="3435"/>
                      <a:pt x="894" y="3459"/>
                    </a:cubicBezTo>
                    <a:cubicBezTo>
                      <a:pt x="929" y="3483"/>
                      <a:pt x="953" y="3518"/>
                      <a:pt x="977" y="3554"/>
                    </a:cubicBezTo>
                    <a:cubicBezTo>
                      <a:pt x="1072" y="3626"/>
                      <a:pt x="1156" y="3673"/>
                      <a:pt x="1263" y="3697"/>
                    </a:cubicBezTo>
                    <a:cubicBezTo>
                      <a:pt x="1275" y="3709"/>
                      <a:pt x="1287" y="3721"/>
                      <a:pt x="1299" y="3733"/>
                    </a:cubicBezTo>
                    <a:cubicBezTo>
                      <a:pt x="1343" y="3759"/>
                      <a:pt x="1393" y="3771"/>
                      <a:pt x="1444" y="3771"/>
                    </a:cubicBezTo>
                    <a:cubicBezTo>
                      <a:pt x="1555" y="3771"/>
                      <a:pt x="1666" y="3712"/>
                      <a:pt x="1715" y="3614"/>
                    </a:cubicBezTo>
                    <a:cubicBezTo>
                      <a:pt x="1727" y="3602"/>
                      <a:pt x="1739" y="3578"/>
                      <a:pt x="1739" y="3566"/>
                    </a:cubicBezTo>
                    <a:cubicBezTo>
                      <a:pt x="1822" y="3495"/>
                      <a:pt x="1882" y="3411"/>
                      <a:pt x="1918" y="3304"/>
                    </a:cubicBezTo>
                    <a:cubicBezTo>
                      <a:pt x="1930" y="3256"/>
                      <a:pt x="1942" y="3197"/>
                      <a:pt x="1942" y="3137"/>
                    </a:cubicBezTo>
                    <a:cubicBezTo>
                      <a:pt x="1953" y="3125"/>
                      <a:pt x="1953" y="3114"/>
                      <a:pt x="1965" y="3090"/>
                    </a:cubicBezTo>
                    <a:cubicBezTo>
                      <a:pt x="2025" y="2875"/>
                      <a:pt x="1977" y="2625"/>
                      <a:pt x="1930" y="2411"/>
                    </a:cubicBezTo>
                    <a:cubicBezTo>
                      <a:pt x="1846" y="2078"/>
                      <a:pt x="1715" y="1732"/>
                      <a:pt x="1561" y="1435"/>
                    </a:cubicBezTo>
                    <a:cubicBezTo>
                      <a:pt x="1406" y="1137"/>
                      <a:pt x="1239" y="839"/>
                      <a:pt x="1013" y="601"/>
                    </a:cubicBezTo>
                    <a:cubicBezTo>
                      <a:pt x="834" y="411"/>
                      <a:pt x="632" y="125"/>
                      <a:pt x="358" y="101"/>
                    </a:cubicBezTo>
                    <a:cubicBezTo>
                      <a:pt x="298" y="89"/>
                      <a:pt x="275" y="77"/>
                      <a:pt x="227" y="30"/>
                    </a:cubicBezTo>
                    <a:cubicBezTo>
                      <a:pt x="213" y="9"/>
                      <a:pt x="195" y="0"/>
                      <a:pt x="1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1600" bIns="2160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60" name="Google Shape;334;p5"/>
              <p:cNvSpPr/>
              <p:nvPr/>
            </p:nvSpPr>
            <p:spPr>
              <a:xfrm flipH="1">
                <a:off x="6209640" y="3227400"/>
                <a:ext cx="78480" cy="56160"/>
              </a:xfrm>
              <a:custGeom>
                <a:avLst/>
                <a:gdLst>
                  <a:gd name="textAreaLeft" fmla="*/ 360 w 78480"/>
                  <a:gd name="textAreaRight" fmla="*/ 79200 w 78480"/>
                  <a:gd name="textAreaTop" fmla="*/ 0 h 56160"/>
                  <a:gd name="textAreaBottom" fmla="*/ 56520 h 56160"/>
                </a:gdLst>
                <a:ahLst/>
                <a:cxnLst/>
                <a:rect l="textAreaLeft" t="textAreaTop" r="textAreaRight" b="textAreaBottom"/>
                <a:pathLst>
                  <a:path w="3228" h="4619">
                    <a:moveTo>
                      <a:pt x="264" y="1"/>
                    </a:moveTo>
                    <a:cubicBezTo>
                      <a:pt x="216" y="1"/>
                      <a:pt x="171" y="21"/>
                      <a:pt x="132" y="67"/>
                    </a:cubicBezTo>
                    <a:cubicBezTo>
                      <a:pt x="1" y="222"/>
                      <a:pt x="25" y="413"/>
                      <a:pt x="37" y="603"/>
                    </a:cubicBezTo>
                    <a:cubicBezTo>
                      <a:pt x="48" y="829"/>
                      <a:pt x="120" y="1044"/>
                      <a:pt x="179" y="1270"/>
                    </a:cubicBezTo>
                    <a:cubicBezTo>
                      <a:pt x="287" y="1722"/>
                      <a:pt x="465" y="2163"/>
                      <a:pt x="656" y="2592"/>
                    </a:cubicBezTo>
                    <a:cubicBezTo>
                      <a:pt x="834" y="2984"/>
                      <a:pt x="1049" y="3377"/>
                      <a:pt x="1299" y="3723"/>
                    </a:cubicBezTo>
                    <a:cubicBezTo>
                      <a:pt x="1453" y="3925"/>
                      <a:pt x="1596" y="4139"/>
                      <a:pt x="1787" y="4306"/>
                    </a:cubicBezTo>
                    <a:cubicBezTo>
                      <a:pt x="1960" y="4449"/>
                      <a:pt x="2196" y="4618"/>
                      <a:pt x="2432" y="4618"/>
                    </a:cubicBezTo>
                    <a:cubicBezTo>
                      <a:pt x="2471" y="4618"/>
                      <a:pt x="2510" y="4614"/>
                      <a:pt x="2549" y="4604"/>
                    </a:cubicBezTo>
                    <a:cubicBezTo>
                      <a:pt x="2715" y="4592"/>
                      <a:pt x="2823" y="4508"/>
                      <a:pt x="2882" y="4377"/>
                    </a:cubicBezTo>
                    <a:cubicBezTo>
                      <a:pt x="3227" y="3973"/>
                      <a:pt x="2715" y="3294"/>
                      <a:pt x="2489" y="2949"/>
                    </a:cubicBezTo>
                    <a:cubicBezTo>
                      <a:pt x="2251" y="2568"/>
                      <a:pt x="1989" y="2199"/>
                      <a:pt x="1727" y="1841"/>
                    </a:cubicBezTo>
                    <a:cubicBezTo>
                      <a:pt x="1477" y="1484"/>
                      <a:pt x="1227" y="1127"/>
                      <a:pt x="1001" y="770"/>
                    </a:cubicBezTo>
                    <a:cubicBezTo>
                      <a:pt x="910" y="638"/>
                      <a:pt x="536" y="1"/>
                      <a:pt x="26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6325" bIns="26325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  <p:sp>
            <p:nvSpPr>
              <p:cNvPr id="261" name="Google Shape;335;p5"/>
              <p:cNvSpPr/>
              <p:nvPr/>
            </p:nvSpPr>
            <p:spPr>
              <a:xfrm flipH="1">
                <a:off x="6141600" y="3297960"/>
                <a:ext cx="54720" cy="19800"/>
              </a:xfrm>
              <a:custGeom>
                <a:avLst/>
                <a:gdLst>
                  <a:gd name="textAreaLeft" fmla="*/ 360 w 54720"/>
                  <a:gd name="textAreaRight" fmla="*/ 55440 w 54720"/>
                  <a:gd name="textAreaTop" fmla="*/ 0 h 19800"/>
                  <a:gd name="textAreaBottom" fmla="*/ 20160 h 19800"/>
                </a:gdLst>
                <a:ahLst/>
                <a:cxnLst/>
                <a:rect l="textAreaLeft" t="textAreaTop" r="textAreaRight" b="textAreaBottom"/>
                <a:pathLst>
                  <a:path w="2263" h="1659">
                    <a:moveTo>
                      <a:pt x="157" y="0"/>
                    </a:moveTo>
                    <a:cubicBezTo>
                      <a:pt x="101" y="0"/>
                      <a:pt x="48" y="42"/>
                      <a:pt x="48" y="106"/>
                    </a:cubicBezTo>
                    <a:cubicBezTo>
                      <a:pt x="48" y="165"/>
                      <a:pt x="48" y="213"/>
                      <a:pt x="48" y="261"/>
                    </a:cubicBezTo>
                    <a:cubicBezTo>
                      <a:pt x="12" y="320"/>
                      <a:pt x="0" y="392"/>
                      <a:pt x="24" y="451"/>
                    </a:cubicBezTo>
                    <a:cubicBezTo>
                      <a:pt x="24" y="475"/>
                      <a:pt x="36" y="487"/>
                      <a:pt x="36" y="499"/>
                    </a:cubicBezTo>
                    <a:cubicBezTo>
                      <a:pt x="36" y="535"/>
                      <a:pt x="48" y="618"/>
                      <a:pt x="60" y="642"/>
                    </a:cubicBezTo>
                    <a:cubicBezTo>
                      <a:pt x="60" y="654"/>
                      <a:pt x="72" y="677"/>
                      <a:pt x="72" y="713"/>
                    </a:cubicBezTo>
                    <a:cubicBezTo>
                      <a:pt x="72" y="725"/>
                      <a:pt x="72" y="737"/>
                      <a:pt x="84" y="749"/>
                    </a:cubicBezTo>
                    <a:cubicBezTo>
                      <a:pt x="96" y="773"/>
                      <a:pt x="107" y="808"/>
                      <a:pt x="107" y="832"/>
                    </a:cubicBezTo>
                    <a:cubicBezTo>
                      <a:pt x="191" y="1058"/>
                      <a:pt x="381" y="1237"/>
                      <a:pt x="572" y="1380"/>
                    </a:cubicBezTo>
                    <a:cubicBezTo>
                      <a:pt x="715" y="1475"/>
                      <a:pt x="881" y="1582"/>
                      <a:pt x="1048" y="1630"/>
                    </a:cubicBezTo>
                    <a:cubicBezTo>
                      <a:pt x="1140" y="1650"/>
                      <a:pt x="1242" y="1658"/>
                      <a:pt x="1346" y="1658"/>
                    </a:cubicBezTo>
                    <a:cubicBezTo>
                      <a:pt x="1430" y="1658"/>
                      <a:pt x="1515" y="1653"/>
                      <a:pt x="1596" y="1642"/>
                    </a:cubicBezTo>
                    <a:cubicBezTo>
                      <a:pt x="1715" y="1630"/>
                      <a:pt x="1822" y="1606"/>
                      <a:pt x="1929" y="1523"/>
                    </a:cubicBezTo>
                    <a:cubicBezTo>
                      <a:pt x="2012" y="1463"/>
                      <a:pt x="2096" y="1368"/>
                      <a:pt x="2120" y="1261"/>
                    </a:cubicBezTo>
                    <a:cubicBezTo>
                      <a:pt x="2131" y="1249"/>
                      <a:pt x="2131" y="1249"/>
                      <a:pt x="2131" y="1237"/>
                    </a:cubicBezTo>
                    <a:cubicBezTo>
                      <a:pt x="2179" y="1189"/>
                      <a:pt x="2227" y="1142"/>
                      <a:pt x="2239" y="1082"/>
                    </a:cubicBezTo>
                    <a:cubicBezTo>
                      <a:pt x="2262" y="1011"/>
                      <a:pt x="2239" y="927"/>
                      <a:pt x="2191" y="880"/>
                    </a:cubicBezTo>
                    <a:cubicBezTo>
                      <a:pt x="2155" y="856"/>
                      <a:pt x="2131" y="832"/>
                      <a:pt x="2096" y="820"/>
                    </a:cubicBezTo>
                    <a:cubicBezTo>
                      <a:pt x="2024" y="677"/>
                      <a:pt x="1881" y="570"/>
                      <a:pt x="1739" y="535"/>
                    </a:cubicBezTo>
                    <a:cubicBezTo>
                      <a:pt x="1655" y="511"/>
                      <a:pt x="1572" y="487"/>
                      <a:pt x="1489" y="451"/>
                    </a:cubicBezTo>
                    <a:cubicBezTo>
                      <a:pt x="1441" y="439"/>
                      <a:pt x="1405" y="415"/>
                      <a:pt x="1358" y="404"/>
                    </a:cubicBezTo>
                    <a:cubicBezTo>
                      <a:pt x="1310" y="404"/>
                      <a:pt x="1274" y="392"/>
                      <a:pt x="1227" y="380"/>
                    </a:cubicBezTo>
                    <a:cubicBezTo>
                      <a:pt x="1143" y="368"/>
                      <a:pt x="1072" y="344"/>
                      <a:pt x="1000" y="308"/>
                    </a:cubicBezTo>
                    <a:cubicBezTo>
                      <a:pt x="965" y="296"/>
                      <a:pt x="929" y="285"/>
                      <a:pt x="893" y="273"/>
                    </a:cubicBezTo>
                    <a:cubicBezTo>
                      <a:pt x="869" y="261"/>
                      <a:pt x="858" y="261"/>
                      <a:pt x="834" y="249"/>
                    </a:cubicBezTo>
                    <a:lnTo>
                      <a:pt x="822" y="249"/>
                    </a:lnTo>
                    <a:cubicBezTo>
                      <a:pt x="786" y="225"/>
                      <a:pt x="738" y="213"/>
                      <a:pt x="679" y="201"/>
                    </a:cubicBezTo>
                    <a:lnTo>
                      <a:pt x="667" y="201"/>
                    </a:lnTo>
                    <a:cubicBezTo>
                      <a:pt x="631" y="177"/>
                      <a:pt x="584" y="177"/>
                      <a:pt x="536" y="165"/>
                    </a:cubicBezTo>
                    <a:cubicBezTo>
                      <a:pt x="524" y="165"/>
                      <a:pt x="512" y="154"/>
                      <a:pt x="488" y="154"/>
                    </a:cubicBezTo>
                    <a:cubicBezTo>
                      <a:pt x="488" y="142"/>
                      <a:pt x="441" y="118"/>
                      <a:pt x="417" y="106"/>
                    </a:cubicBezTo>
                    <a:cubicBezTo>
                      <a:pt x="381" y="94"/>
                      <a:pt x="357" y="94"/>
                      <a:pt x="322" y="94"/>
                    </a:cubicBezTo>
                    <a:cubicBezTo>
                      <a:pt x="310" y="82"/>
                      <a:pt x="298" y="82"/>
                      <a:pt x="286" y="70"/>
                    </a:cubicBezTo>
                    <a:cubicBezTo>
                      <a:pt x="274" y="58"/>
                      <a:pt x="250" y="46"/>
                      <a:pt x="238" y="34"/>
                    </a:cubicBezTo>
                    <a:cubicBezTo>
                      <a:pt x="215" y="11"/>
                      <a:pt x="185" y="0"/>
                      <a:pt x="15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450" bIns="9450" anchor="ctr">
                <a:noAutofit/>
              </a:bodyPr>
              <a:lstStyle/>
              <a:p>
                <a:pPr>
                  <a:tabLst>
                    <a:tab pos="0" algn="l"/>
                  </a:tabLst>
                </a:pPr>
                <a:endParaRPr lang="pt-BR" sz="1313" spc="-1">
                  <a:latin typeface="Arial"/>
                </a:endParaRPr>
              </a:p>
            </p:txBody>
          </p:sp>
        </p:grpSp>
        <p:sp>
          <p:nvSpPr>
            <p:cNvPr id="262" name="Google Shape;336;p5"/>
            <p:cNvSpPr/>
            <p:nvPr/>
          </p:nvSpPr>
          <p:spPr>
            <a:xfrm>
              <a:off x="8193493" y="3356432"/>
              <a:ext cx="756316" cy="335138"/>
            </a:xfrm>
            <a:custGeom>
              <a:avLst/>
              <a:gdLst>
                <a:gd name="textAreaLeft" fmla="*/ 0 w 554400"/>
                <a:gd name="textAreaRight" fmla="*/ 554760 w 554400"/>
                <a:gd name="textAreaTop" fmla="*/ 0 h 357480"/>
                <a:gd name="textAreaBottom" fmla="*/ 357840 h 357480"/>
              </a:gdLst>
              <a:ahLst/>
              <a:cxnLst/>
              <a:rect l="textAreaLeft" t="textAreaTop" r="textAreaRight" b="textAreaBottom"/>
              <a:pathLst>
                <a:path w="22207" h="14332">
                  <a:moveTo>
                    <a:pt x="12347" y="1"/>
                  </a:moveTo>
                  <a:cubicBezTo>
                    <a:pt x="10220" y="1"/>
                    <a:pt x="8092" y="309"/>
                    <a:pt x="6085" y="972"/>
                  </a:cubicBezTo>
                  <a:cubicBezTo>
                    <a:pt x="4478" y="1507"/>
                    <a:pt x="2716" y="2281"/>
                    <a:pt x="1549" y="3543"/>
                  </a:cubicBezTo>
                  <a:cubicBezTo>
                    <a:pt x="477" y="4710"/>
                    <a:pt x="1" y="6353"/>
                    <a:pt x="287" y="7913"/>
                  </a:cubicBezTo>
                  <a:cubicBezTo>
                    <a:pt x="596" y="9544"/>
                    <a:pt x="1787" y="10973"/>
                    <a:pt x="3323" y="11592"/>
                  </a:cubicBezTo>
                  <a:cubicBezTo>
                    <a:pt x="4263" y="11985"/>
                    <a:pt x="5323" y="12080"/>
                    <a:pt x="6335" y="12152"/>
                  </a:cubicBezTo>
                  <a:cubicBezTo>
                    <a:pt x="6769" y="12180"/>
                    <a:pt x="7205" y="12199"/>
                    <a:pt x="7641" y="12199"/>
                  </a:cubicBezTo>
                  <a:cubicBezTo>
                    <a:pt x="8306" y="12199"/>
                    <a:pt x="8972" y="12155"/>
                    <a:pt x="9633" y="12033"/>
                  </a:cubicBezTo>
                  <a:cubicBezTo>
                    <a:pt x="9728" y="12164"/>
                    <a:pt x="9824" y="12283"/>
                    <a:pt x="9919" y="12414"/>
                  </a:cubicBezTo>
                  <a:cubicBezTo>
                    <a:pt x="10086" y="12616"/>
                    <a:pt x="10264" y="12830"/>
                    <a:pt x="10431" y="13033"/>
                  </a:cubicBezTo>
                  <a:cubicBezTo>
                    <a:pt x="10776" y="13449"/>
                    <a:pt x="11145" y="13854"/>
                    <a:pt x="11514" y="14247"/>
                  </a:cubicBezTo>
                  <a:cubicBezTo>
                    <a:pt x="11567" y="14305"/>
                    <a:pt x="11638" y="14332"/>
                    <a:pt x="11710" y="14332"/>
                  </a:cubicBezTo>
                  <a:cubicBezTo>
                    <a:pt x="11815" y="14332"/>
                    <a:pt x="11922" y="14275"/>
                    <a:pt x="11979" y="14176"/>
                  </a:cubicBezTo>
                  <a:cubicBezTo>
                    <a:pt x="12419" y="13473"/>
                    <a:pt x="12884" y="12783"/>
                    <a:pt x="13360" y="12092"/>
                  </a:cubicBezTo>
                  <a:cubicBezTo>
                    <a:pt x="13401" y="12133"/>
                    <a:pt x="13460" y="12166"/>
                    <a:pt x="13538" y="12166"/>
                  </a:cubicBezTo>
                  <a:cubicBezTo>
                    <a:pt x="13549" y="12166"/>
                    <a:pt x="13562" y="12165"/>
                    <a:pt x="13574" y="12164"/>
                  </a:cubicBezTo>
                  <a:cubicBezTo>
                    <a:pt x="16825" y="11747"/>
                    <a:pt x="20468" y="10485"/>
                    <a:pt x="21706" y="7127"/>
                  </a:cubicBezTo>
                  <a:cubicBezTo>
                    <a:pt x="22206" y="5770"/>
                    <a:pt x="22111" y="4198"/>
                    <a:pt x="21397" y="2948"/>
                  </a:cubicBezTo>
                  <a:cubicBezTo>
                    <a:pt x="20539" y="1460"/>
                    <a:pt x="18944" y="936"/>
                    <a:pt x="17372" y="567"/>
                  </a:cubicBezTo>
                  <a:cubicBezTo>
                    <a:pt x="15740" y="197"/>
                    <a:pt x="14044" y="1"/>
                    <a:pt x="12347" y="1"/>
                  </a:cubicBezTo>
                  <a:close/>
                </a:path>
              </a:pathLst>
            </a:custGeom>
            <a:solidFill>
              <a:srgbClr val="2F68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bIns="85725" anchor="ctr">
              <a:no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313" b="1" spc="-1" dirty="0">
                  <a:solidFill>
                    <a:schemeClr val="tx1"/>
                  </a:solidFill>
                  <a:latin typeface="Fira Sans Extra Condensed Medium"/>
                  <a:ea typeface="Fira Sans Extra Condensed Medium"/>
                </a:rPr>
                <a:t>2022</a:t>
              </a:r>
              <a:endParaRPr lang="pt-BR" sz="1313" b="1" spc="-1" dirty="0">
                <a:solidFill>
                  <a:schemeClr val="tx1"/>
                </a:solidFill>
                <a:latin typeface="Arial"/>
              </a:endParaRPr>
            </a:p>
          </p:txBody>
        </p:sp>
        <p:pic>
          <p:nvPicPr>
            <p:cNvPr id="263" name="Google Shape;337;p5"/>
            <p:cNvPicPr/>
            <p:nvPr/>
          </p:nvPicPr>
          <p:blipFill>
            <a:blip r:embed="rId5"/>
            <a:stretch/>
          </p:blipFill>
          <p:spPr>
            <a:xfrm>
              <a:off x="7842156" y="3692582"/>
              <a:ext cx="1222425" cy="86433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4" name="Google Shape;338;p5"/>
            <p:cNvPicPr/>
            <p:nvPr/>
          </p:nvPicPr>
          <p:blipFill>
            <a:blip r:embed="rId5"/>
            <a:stretch/>
          </p:blipFill>
          <p:spPr>
            <a:xfrm>
              <a:off x="6911668" y="3453295"/>
              <a:ext cx="1190700" cy="841725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5" name="Google Shape;339;p5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>
              <a:off x="5931906" y="3292645"/>
              <a:ext cx="1190700" cy="841725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Google Shape;340;p5"/>
            <p:cNvPicPr/>
            <p:nvPr/>
          </p:nvPicPr>
          <p:blipFill>
            <a:blip r:embed="rId5">
              <a:alphaModFix amt="46000"/>
            </a:blip>
            <a:stretch/>
          </p:blipFill>
          <p:spPr>
            <a:xfrm>
              <a:off x="4921431" y="3621708"/>
              <a:ext cx="1190700" cy="841725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37066F27-02D8-8F53-E722-25F5DC3E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7534" y="2813977"/>
            <a:ext cx="2011921" cy="65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8" descr="inpe_logo1.gif">
            <a:extLst>
              <a:ext uri="{FF2B5EF4-FFF2-40B4-BE49-F238E27FC236}">
                <a16:creationId xmlns:a16="http://schemas.microsoft.com/office/drawing/2014/main" id="{AEF005D9-EFB5-4E50-214C-95C8198AF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1" y="2689759"/>
            <a:ext cx="1070366" cy="92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B3165B9-EACE-9566-50E1-A06B40C4056D}"/>
              </a:ext>
            </a:extLst>
          </p:cNvPr>
          <p:cNvSpPr/>
          <p:nvPr/>
        </p:nvSpPr>
        <p:spPr bwMode="auto">
          <a:xfrm>
            <a:off x="5508104" y="6021288"/>
            <a:ext cx="3528392" cy="79208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6B2FF72-32AC-B0BF-0800-A3719535C41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43" y="3914727"/>
            <a:ext cx="2736000" cy="1807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041286D8-EE0D-FD72-5DB2-14611225E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7" y="5796243"/>
            <a:ext cx="26646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Agricultura 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399533C2-5B08-39C1-AC82-9862DEBF75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36819" y="3909290"/>
            <a:ext cx="2736000" cy="1818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7">
            <a:extLst>
              <a:ext uri="{FF2B5EF4-FFF2-40B4-BE49-F238E27FC236}">
                <a16:creationId xmlns:a16="http://schemas.microsoft.com/office/drawing/2014/main" id="{C89B04F5-168F-E889-2FAF-15F4A7619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390" y="5796243"/>
            <a:ext cx="27527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Vegetação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Secundária</a:t>
            </a:r>
            <a:endParaRPr lang="pt-B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ACBF771-A4AB-53BC-48FC-0F7AD5BA86D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79594" y="3909995"/>
            <a:ext cx="2736000" cy="18169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39B7275A-16D7-5EBE-30B1-7E1D7FFA1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520" y="5796243"/>
            <a:ext cx="2564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Pastagem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366;p6"/>
          <p:cNvSpPr/>
          <p:nvPr/>
        </p:nvSpPr>
        <p:spPr>
          <a:xfrm>
            <a:off x="0" y="1221412"/>
            <a:ext cx="7206300" cy="5785763"/>
          </a:xfrm>
          <a:custGeom>
            <a:avLst/>
            <a:gdLst>
              <a:gd name="textAreaLeft" fmla="*/ 0 w 7686720"/>
              <a:gd name="textAreaRight" fmla="*/ 7687080 w 7686720"/>
              <a:gd name="textAreaTop" fmla="*/ 0 h 6171480"/>
              <a:gd name="textAreaBottom" fmla="*/ 6171840 h 6171480"/>
            </a:gdLst>
            <a:ahLst/>
            <a:cxnLst/>
            <a:rect l="textAreaLeft" t="textAreaTop" r="textAreaRight" b="textAreaBottom"/>
            <a:pathLst>
              <a:path w="7689216" h="6173952">
                <a:moveTo>
                  <a:pt x="0" y="0"/>
                </a:moveTo>
                <a:lnTo>
                  <a:pt x="7689216" y="0"/>
                </a:lnTo>
                <a:lnTo>
                  <a:pt x="7689216" y="6173952"/>
                </a:lnTo>
                <a:lnTo>
                  <a:pt x="0" y="61739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289" name="Google Shape;367;p6"/>
          <p:cNvSpPr/>
          <p:nvPr/>
        </p:nvSpPr>
        <p:spPr>
          <a:xfrm>
            <a:off x="-12488" y="-19238"/>
            <a:ext cx="9165488" cy="1253475"/>
          </a:xfrm>
          <a:custGeom>
            <a:avLst/>
            <a:gdLst>
              <a:gd name="textAreaLeft" fmla="*/ 0 w 9776520"/>
              <a:gd name="textAreaRight" fmla="*/ 9776880 w 9776520"/>
              <a:gd name="textAreaTop" fmla="*/ 0 h 1337040"/>
              <a:gd name="textAreaBottom" fmla="*/ 1337400 h 1337040"/>
            </a:gdLst>
            <a:ahLst/>
            <a:cxnLst/>
            <a:rect l="textAreaLeft" t="textAreaTop" r="textAreaRight" b="textAreaBottom"/>
            <a:pathLst>
              <a:path w="13038582" h="1785874">
                <a:moveTo>
                  <a:pt x="0" y="0"/>
                </a:moveTo>
                <a:lnTo>
                  <a:pt x="13038582" y="0"/>
                </a:lnTo>
                <a:lnTo>
                  <a:pt x="1303858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7FC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400" spc="-1">
              <a:latin typeface="Arial"/>
            </a:endParaRPr>
          </a:p>
        </p:txBody>
      </p:sp>
      <p:sp>
        <p:nvSpPr>
          <p:cNvPr id="290" name="Google Shape;368;p6"/>
          <p:cNvSpPr/>
          <p:nvPr/>
        </p:nvSpPr>
        <p:spPr>
          <a:xfrm>
            <a:off x="4695975" y="-25313"/>
            <a:ext cx="4445888" cy="1246725"/>
          </a:xfrm>
          <a:custGeom>
            <a:avLst/>
            <a:gdLst>
              <a:gd name="textAreaLeft" fmla="*/ 0 w 4742280"/>
              <a:gd name="textAreaRight" fmla="*/ 4742640 w 4742280"/>
              <a:gd name="textAreaTop" fmla="*/ 0 h 1329840"/>
              <a:gd name="textAreaBottom" fmla="*/ 1330200 h 1329840"/>
            </a:gdLst>
            <a:ahLst/>
            <a:cxnLst/>
            <a:rect l="textAreaLeft" t="textAreaTop" r="textAreaRight" b="textAreaBottom"/>
            <a:pathLst>
              <a:path w="4744704" h="1332480">
                <a:moveTo>
                  <a:pt x="0" y="0"/>
                </a:moveTo>
                <a:lnTo>
                  <a:pt x="4744704" y="0"/>
                </a:lnTo>
                <a:lnTo>
                  <a:pt x="4744704" y="1332480"/>
                </a:lnTo>
                <a:lnTo>
                  <a:pt x="0" y="13324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291" name="Google Shape;369;p6"/>
          <p:cNvSpPr/>
          <p:nvPr/>
        </p:nvSpPr>
        <p:spPr>
          <a:xfrm>
            <a:off x="0" y="-31725"/>
            <a:ext cx="684450" cy="1253475"/>
          </a:xfrm>
          <a:custGeom>
            <a:avLst/>
            <a:gdLst>
              <a:gd name="textAreaLeft" fmla="*/ 0 w 730080"/>
              <a:gd name="textAreaRight" fmla="*/ 730440 w 730080"/>
              <a:gd name="textAreaTop" fmla="*/ 0 h 1337040"/>
              <a:gd name="textAreaBottom" fmla="*/ 1337400 h 1337040"/>
            </a:gdLst>
            <a:ahLst/>
            <a:cxnLst/>
            <a:rect l="textAreaLeft" t="textAreaTop" r="textAreaRight" b="textAreaBottom"/>
            <a:pathLst>
              <a:path w="979932" h="1785874">
                <a:moveTo>
                  <a:pt x="0" y="0"/>
                </a:moveTo>
                <a:lnTo>
                  <a:pt x="979932" y="0"/>
                </a:lnTo>
                <a:lnTo>
                  <a:pt x="979932" y="1785874"/>
                </a:lnTo>
                <a:lnTo>
                  <a:pt x="0" y="1785874"/>
                </a:lnTo>
                <a:close/>
              </a:path>
            </a:pathLst>
          </a:custGeom>
          <a:solidFill>
            <a:srgbClr val="0095E3">
              <a:alpha val="4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292" name="Google Shape;370;p6"/>
          <p:cNvSpPr/>
          <p:nvPr/>
        </p:nvSpPr>
        <p:spPr>
          <a:xfrm>
            <a:off x="0" y="597038"/>
            <a:ext cx="684450" cy="635175"/>
          </a:xfrm>
          <a:custGeom>
            <a:avLst/>
            <a:gdLst>
              <a:gd name="textAreaLeft" fmla="*/ 0 w 730080"/>
              <a:gd name="textAreaRight" fmla="*/ 730440 w 730080"/>
              <a:gd name="textAreaTop" fmla="*/ 0 h 677520"/>
              <a:gd name="textAreaBottom" fmla="*/ 677880 h 677520"/>
            </a:gdLst>
            <a:ahLst/>
            <a:cxnLst/>
            <a:rect l="textAreaLeft" t="textAreaTop" r="textAreaRight" b="textAreaBottom"/>
            <a:pathLst>
              <a:path w="979932" h="909828">
                <a:moveTo>
                  <a:pt x="0" y="0"/>
                </a:moveTo>
                <a:lnTo>
                  <a:pt x="979932" y="0"/>
                </a:lnTo>
                <a:lnTo>
                  <a:pt x="979932" y="909828"/>
                </a:lnTo>
                <a:lnTo>
                  <a:pt x="0" y="909828"/>
                </a:lnTo>
                <a:close/>
              </a:path>
            </a:pathLst>
          </a:custGeom>
          <a:solidFill>
            <a:srgbClr val="00A5FC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293" name="Google Shape;371;p6"/>
          <p:cNvSpPr/>
          <p:nvPr/>
        </p:nvSpPr>
        <p:spPr>
          <a:xfrm>
            <a:off x="5724337" y="6176925"/>
            <a:ext cx="3399638" cy="677025"/>
          </a:xfrm>
          <a:custGeom>
            <a:avLst/>
            <a:gdLst>
              <a:gd name="textAreaLeft" fmla="*/ 0 w 3626280"/>
              <a:gd name="textAreaRight" fmla="*/ 3626640 w 3626280"/>
              <a:gd name="textAreaTop" fmla="*/ 0 h 722160"/>
              <a:gd name="textAreaBottom" fmla="*/ 722520 h 722160"/>
            </a:gdLst>
            <a:ahLst/>
            <a:cxnLst/>
            <a:rect l="textAreaLeft" t="textAreaTop" r="textAreaRight" b="textAreaBottom"/>
            <a:pathLst>
              <a:path w="3628800" h="726528">
                <a:moveTo>
                  <a:pt x="0" y="0"/>
                </a:moveTo>
                <a:lnTo>
                  <a:pt x="3628800" y="0"/>
                </a:lnTo>
                <a:lnTo>
                  <a:pt x="3628800" y="726528"/>
                </a:lnTo>
                <a:lnTo>
                  <a:pt x="0" y="7265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375" tIns="42188" rIns="84375" bIns="42188" anchor="t">
            <a:noAutofit/>
          </a:bodyPr>
          <a:lstStyle/>
          <a:p>
            <a:pPr>
              <a:tabLst>
                <a:tab pos="0" algn="l"/>
              </a:tabLst>
            </a:pPr>
            <a:endParaRPr lang="pt-BR" sz="1313" spc="-1">
              <a:latin typeface="Arial"/>
            </a:endParaRPr>
          </a:p>
        </p:txBody>
      </p:sp>
      <p:sp>
        <p:nvSpPr>
          <p:cNvPr id="294" name="Google Shape;372;p6"/>
          <p:cNvSpPr/>
          <p:nvPr/>
        </p:nvSpPr>
        <p:spPr>
          <a:xfrm>
            <a:off x="849150" y="367537"/>
            <a:ext cx="7565738" cy="5241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19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FFFFFF"/>
                </a:solidFill>
                <a:ea typeface="Arial"/>
              </a:rPr>
              <a:t>Classes </a:t>
            </a:r>
            <a:r>
              <a:rPr lang="en-US" sz="3200" b="1" spc="-1" dirty="0" err="1">
                <a:solidFill>
                  <a:srgbClr val="FFFFFF"/>
                </a:solidFill>
                <a:ea typeface="Arial"/>
              </a:rPr>
              <a:t>mapeadas</a:t>
            </a:r>
            <a:r>
              <a:rPr lang="en-US" sz="3200" b="1" spc="-1" dirty="0">
                <a:solidFill>
                  <a:srgbClr val="FFFFFF"/>
                </a:solidFill>
                <a:ea typeface="Arial"/>
              </a:rPr>
              <a:t> </a:t>
            </a:r>
            <a:r>
              <a:rPr lang="en-US" sz="3200" b="1" spc="-1" dirty="0" err="1">
                <a:solidFill>
                  <a:srgbClr val="FFFFFF"/>
                </a:solidFill>
                <a:ea typeface="Arial"/>
              </a:rPr>
              <a:t>pelo</a:t>
            </a:r>
            <a:r>
              <a:rPr lang="en-US" sz="3200" b="1" spc="-1" dirty="0">
                <a:solidFill>
                  <a:srgbClr val="FFFFFF"/>
                </a:solidFill>
                <a:ea typeface="Arial"/>
              </a:rPr>
              <a:t> </a:t>
            </a:r>
            <a:r>
              <a:rPr lang="en-US" sz="3200" b="1" spc="-1" dirty="0" err="1">
                <a:solidFill>
                  <a:srgbClr val="FFFFFF"/>
                </a:solidFill>
                <a:ea typeface="Arial"/>
              </a:rPr>
              <a:t>TerraClass</a:t>
            </a:r>
            <a:endParaRPr lang="pt-BR" sz="3200" b="1" spc="-1" dirty="0"/>
          </a:p>
        </p:txBody>
      </p:sp>
      <p:sp>
        <p:nvSpPr>
          <p:cNvPr id="296" name="Google Shape;374;p6"/>
          <p:cNvSpPr/>
          <p:nvPr/>
        </p:nvSpPr>
        <p:spPr>
          <a:xfrm>
            <a:off x="3173513" y="1820475"/>
            <a:ext cx="5598450" cy="25454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688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688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688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688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r>
              <a:rPr lang="en-US" sz="1894" spc="-1">
                <a:solidFill>
                  <a:srgbClr val="494949"/>
                </a:solidFill>
                <a:latin typeface="Arial"/>
                <a:ea typeface="Arial"/>
              </a:rPr>
              <a:t> </a:t>
            </a:r>
            <a:endParaRPr lang="pt-BR" sz="1894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894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r>
              <a:rPr lang="en-US" sz="1894" spc="-1">
                <a:solidFill>
                  <a:srgbClr val="494949"/>
                </a:solidFill>
                <a:latin typeface="Arial"/>
                <a:ea typeface="Arial"/>
              </a:rPr>
              <a:t> </a:t>
            </a:r>
            <a:endParaRPr lang="pt-BR" sz="1894" spc="-1">
              <a:latin typeface="Arial"/>
            </a:endParaRPr>
          </a:p>
          <a:p>
            <a:pPr>
              <a:lnSpc>
                <a:spcPct val="119000"/>
              </a:lnSpc>
              <a:tabLst>
                <a:tab pos="0" algn="l"/>
              </a:tabLst>
            </a:pPr>
            <a:endParaRPr lang="pt-BR" sz="1894" spc="-1">
              <a:latin typeface="Arial"/>
            </a:endParaRPr>
          </a:p>
        </p:txBody>
      </p:sp>
      <p:pic>
        <p:nvPicPr>
          <p:cNvPr id="297" name="Google Shape;375;p6"/>
          <p:cNvPicPr/>
          <p:nvPr/>
        </p:nvPicPr>
        <p:blipFill>
          <a:blip r:embed="rId5"/>
          <a:stretch/>
        </p:blipFill>
        <p:spPr>
          <a:xfrm>
            <a:off x="-12488" y="1396237"/>
            <a:ext cx="6824925" cy="4909613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376;p6"/>
          <p:cNvPicPr/>
          <p:nvPr/>
        </p:nvPicPr>
        <p:blipFill>
          <a:blip r:embed="rId6"/>
          <a:stretch/>
        </p:blipFill>
        <p:spPr>
          <a:xfrm>
            <a:off x="6911662" y="2608200"/>
            <a:ext cx="2212313" cy="3480300"/>
          </a:xfrm>
          <a:prstGeom prst="rect">
            <a:avLst/>
          </a:prstGeom>
          <a:ln w="0">
            <a:noFill/>
          </a:ln>
        </p:spPr>
      </p:pic>
      <p:pic>
        <p:nvPicPr>
          <p:cNvPr id="299" name="Google Shape;377;p6"/>
          <p:cNvPicPr/>
          <p:nvPr/>
        </p:nvPicPr>
        <p:blipFill>
          <a:blip r:embed="rId7"/>
          <a:stretch/>
        </p:blipFill>
        <p:spPr>
          <a:xfrm>
            <a:off x="6911663" y="1266638"/>
            <a:ext cx="2010825" cy="125347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CF74A-E563-37DF-92E3-C0762632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DD4AC184-BFC4-77A1-FDB7-1668CD08B46D}"/>
              </a:ext>
            </a:extLst>
          </p:cNvPr>
          <p:cNvSpPr txBox="1"/>
          <p:nvPr/>
        </p:nvSpPr>
        <p:spPr>
          <a:xfrm>
            <a:off x="1115616" y="1916832"/>
            <a:ext cx="723720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PROJETO DETER Cerrado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sz="18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Detecção de desmatamento em tempo “quase” real do Bioma Cerrado</a:t>
            </a:r>
            <a:endParaRPr sz="16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Imagem 14" descr="logo_DETER-B_horizontal_colorido.png">
            <a:extLst>
              <a:ext uri="{FF2B5EF4-FFF2-40B4-BE49-F238E27FC236}">
                <a16:creationId xmlns:a16="http://schemas.microsoft.com/office/drawing/2014/main" id="{BF448B52-2235-6A4A-8F2D-331C196A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640928"/>
            <a:ext cx="24786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59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74C25E4-123E-748E-36BB-EF79E936785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 bwMode="auto">
          <a:xfrm>
            <a:off x="611560" y="90488"/>
            <a:ext cx="7618040" cy="117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t-BR" altLang="pt-BR" dirty="0"/>
              <a:t>Instalações - COEAM</a:t>
            </a:r>
            <a:endParaRPr lang="pt-BR" sz="3600" dirty="0">
              <a:latin typeface="+mn-lt"/>
            </a:endParaRPr>
          </a:p>
        </p:txBody>
      </p:sp>
      <p:pic>
        <p:nvPicPr>
          <p:cNvPr id="13315" name="Picture 2" descr="C:\Users\User\AppData\Roaming\Skype\ale_sjc\media_messaging\media_cache\^1AA9D50D67EAE4E2BD1DDDA07B524C85AD7C8F7410831BAADE^pimgpsh_fullsize_distr.jpg">
            <a:extLst>
              <a:ext uri="{FF2B5EF4-FFF2-40B4-BE49-F238E27FC236}">
                <a16:creationId xmlns:a16="http://schemas.microsoft.com/office/drawing/2014/main" id="{5B205F73-11A0-8CE6-CCE6-6E5DB311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" y="1301620"/>
            <a:ext cx="6850879" cy="38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Imagem 3">
            <a:extLst>
              <a:ext uri="{FF2B5EF4-FFF2-40B4-BE49-F238E27FC236}">
                <a16:creationId xmlns:a16="http://schemas.microsoft.com/office/drawing/2014/main" id="{7951B0E9-DA8D-1816-CA8E-7FBC5A47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47" y="1393857"/>
            <a:ext cx="1620000" cy="9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DA2CBD69-C90B-FA9B-AAAD-852D834E8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135" y="2278254"/>
            <a:ext cx="2041525" cy="3317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800" b="1" dirty="0">
                <a:latin typeface="+mj-lt"/>
              </a:rPr>
              <a:t>www.inpe.br\cra</a:t>
            </a:r>
            <a:endParaRPr lang="fr-FR" altLang="fr-FR" sz="1650" b="1" dirty="0">
              <a:latin typeface="+mn-lt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986593E-7085-21E6-E7D1-E92BB0DD822E}"/>
              </a:ext>
            </a:extLst>
          </p:cNvPr>
          <p:cNvGrpSpPr>
            <a:grpSpLocks noChangeAspect="1"/>
          </p:cNvGrpSpPr>
          <p:nvPr/>
        </p:nvGrpSpPr>
        <p:grpSpPr>
          <a:xfrm>
            <a:off x="5907690" y="2969345"/>
            <a:ext cx="3276000" cy="2486804"/>
            <a:chOff x="3539425" y="1355455"/>
            <a:chExt cx="3545812" cy="2691621"/>
          </a:xfrm>
        </p:grpSpPr>
        <p:pic>
          <p:nvPicPr>
            <p:cNvPr id="13320" name="Imagem 3">
              <a:extLst>
                <a:ext uri="{FF2B5EF4-FFF2-40B4-BE49-F238E27FC236}">
                  <a16:creationId xmlns:a16="http://schemas.microsoft.com/office/drawing/2014/main" id="{09B36F31-6220-90F0-ABDD-B01F71FE4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425" y="1355455"/>
              <a:ext cx="3545812" cy="26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0068316-3F66-1FAE-007A-13676A28472D}"/>
                </a:ext>
              </a:extLst>
            </p:cNvPr>
            <p:cNvSpPr/>
            <p:nvPr/>
          </p:nvSpPr>
          <p:spPr bwMode="auto">
            <a:xfrm>
              <a:off x="5109881" y="1480552"/>
              <a:ext cx="720000" cy="180000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DA76984-2F24-3B5B-939E-E5CF39C4A3C6}"/>
                </a:ext>
              </a:extLst>
            </p:cNvPr>
            <p:cNvSpPr/>
            <p:nvPr/>
          </p:nvSpPr>
          <p:spPr bwMode="auto">
            <a:xfrm>
              <a:off x="5312331" y="3344854"/>
              <a:ext cx="1635934" cy="18567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74D9AF-0E2B-5890-B790-BE0F37178CC3}"/>
              </a:ext>
            </a:extLst>
          </p:cNvPr>
          <p:cNvSpPr txBox="1"/>
          <p:nvPr/>
        </p:nvSpPr>
        <p:spPr>
          <a:xfrm>
            <a:off x="35496" y="5269198"/>
            <a:ext cx="76174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 eaLnBrk="1" hangingPunct="1"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s-CL" altLang="pt-BR" sz="2000" b="1" dirty="0"/>
              <a:t>2008 – </a:t>
            </a:r>
            <a:r>
              <a:rPr lang="es-CL" altLang="pt-BR" sz="2000" dirty="0" err="1"/>
              <a:t>Início</a:t>
            </a:r>
            <a:r>
              <a:rPr lang="es-CL" altLang="pt-BR" sz="2000" dirty="0"/>
              <a:t> </a:t>
            </a:r>
            <a:r>
              <a:rPr lang="es-CL" altLang="pt-BR" sz="2000" dirty="0" err="1"/>
              <a:t>atividades</a:t>
            </a:r>
            <a:r>
              <a:rPr lang="es-CL" altLang="pt-BR" sz="2000" dirty="0"/>
              <a:t> em Belém/PA (</a:t>
            </a:r>
            <a:r>
              <a:rPr lang="es-CL" altLang="pt-BR" sz="2000" dirty="0" err="1"/>
              <a:t>instalações</a:t>
            </a:r>
            <a:r>
              <a:rPr lang="es-CL" altLang="pt-BR" sz="2000" dirty="0"/>
              <a:t> </a:t>
            </a:r>
            <a:r>
              <a:rPr lang="es-CL" altLang="pt-BR" sz="2000" dirty="0" err="1"/>
              <a:t>Embrapa</a:t>
            </a:r>
            <a:r>
              <a:rPr lang="es-CL" altLang="pt-BR" sz="2000" dirty="0"/>
              <a:t>)</a:t>
            </a:r>
          </a:p>
          <a:p>
            <a:pPr marL="285750" lvl="2" indent="-285750" eaLnBrk="1" hangingPunct="1"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s-CL" altLang="pt-BR" sz="2000" b="1" dirty="0"/>
              <a:t>2009 – </a:t>
            </a:r>
            <a:r>
              <a:rPr lang="es-CL" altLang="pt-BR" sz="2000" dirty="0" err="1"/>
              <a:t>Chegada</a:t>
            </a:r>
            <a:r>
              <a:rPr lang="es-CL" altLang="pt-BR" sz="2000" dirty="0"/>
              <a:t> de servidores concursados</a:t>
            </a:r>
          </a:p>
          <a:p>
            <a:pPr marL="285750" lvl="2" indent="-285750" eaLnBrk="1" hangingPunct="1"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s-CL" altLang="pt-BR" sz="2000" b="1" dirty="0"/>
              <a:t>2010 – </a:t>
            </a:r>
            <a:r>
              <a:rPr lang="es-CL" altLang="pt-BR" sz="2000" dirty="0" err="1"/>
              <a:t>Início</a:t>
            </a:r>
            <a:r>
              <a:rPr lang="es-CL" altLang="pt-BR" sz="2000" dirty="0"/>
              <a:t> das </a:t>
            </a:r>
            <a:r>
              <a:rPr lang="es-CL" altLang="pt-BR" sz="2000" dirty="0" err="1"/>
              <a:t>atividades</a:t>
            </a:r>
            <a:r>
              <a:rPr lang="es-CL" altLang="pt-BR" sz="2000" dirty="0"/>
              <a:t> em </a:t>
            </a:r>
            <a:r>
              <a:rPr lang="es-CL" altLang="pt-BR" sz="2000" dirty="0" err="1"/>
              <a:t>Instalações</a:t>
            </a:r>
            <a:r>
              <a:rPr lang="es-CL" altLang="pt-BR" sz="2000" dirty="0"/>
              <a:t> </a:t>
            </a:r>
            <a:r>
              <a:rPr lang="es-CL" altLang="pt-BR" sz="2000" dirty="0" err="1"/>
              <a:t>próprias</a:t>
            </a:r>
            <a:r>
              <a:rPr lang="es-CL" altLang="pt-BR" sz="2000" dirty="0"/>
              <a:t> (PCT Guamá)</a:t>
            </a:r>
          </a:p>
          <a:p>
            <a:pPr marL="285750" lvl="2" indent="-285750" eaLnBrk="1" hangingPunct="1"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s-CL" altLang="pt-BR" sz="2000" b="1" dirty="0"/>
              <a:t>2020 a 2022</a:t>
            </a:r>
            <a:r>
              <a:rPr lang="es-CL" altLang="pt-BR" sz="2000" dirty="0"/>
              <a:t> – Pandemia COVID 19 (</a:t>
            </a:r>
            <a:r>
              <a:rPr lang="es-CL" altLang="pt-BR" sz="2000" dirty="0" err="1"/>
              <a:t>trabalho</a:t>
            </a:r>
            <a:r>
              <a:rPr lang="es-CL" altLang="pt-BR" sz="2000" dirty="0"/>
              <a:t> remoto)</a:t>
            </a:r>
          </a:p>
          <a:p>
            <a:pPr marL="285750" lvl="2" indent="-285750" eaLnBrk="1" hangingPunct="1"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s-CL" altLang="pt-BR" sz="2000" b="1" dirty="0"/>
              <a:t>2023</a:t>
            </a:r>
            <a:r>
              <a:rPr lang="es-CL" altLang="pt-BR" sz="2000" dirty="0"/>
              <a:t> – Retorno das </a:t>
            </a:r>
            <a:r>
              <a:rPr lang="es-CL" altLang="pt-BR" sz="2000" dirty="0" err="1"/>
              <a:t>atividades</a:t>
            </a:r>
            <a:r>
              <a:rPr lang="es-CL" altLang="pt-BR" sz="2000" dirty="0"/>
              <a:t> </a:t>
            </a:r>
            <a:r>
              <a:rPr lang="es-CL" altLang="pt-BR" sz="2000" dirty="0" err="1"/>
              <a:t>presenciais</a:t>
            </a:r>
            <a:endParaRPr lang="es-CL" altLang="pt-BR" sz="20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to 19"/>
          <p:cNvCxnSpPr>
            <a:endCxn id="24" idx="3"/>
          </p:cNvCxnSpPr>
          <p:nvPr/>
        </p:nvCxnSpPr>
        <p:spPr>
          <a:xfrm flipH="1">
            <a:off x="8322906" y="1711099"/>
            <a:ext cx="163072" cy="178818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612844" y="1711099"/>
            <a:ext cx="516463" cy="1672663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reeform 2"/>
          <p:cNvSpPr/>
          <p:nvPr/>
        </p:nvSpPr>
        <p:spPr>
          <a:xfrm>
            <a:off x="0" y="1215083"/>
            <a:ext cx="7208640" cy="5788080"/>
          </a:xfrm>
          <a:custGeom>
            <a:avLst/>
            <a:gdLst/>
            <a:ahLst/>
            <a:cxnLst/>
            <a:rect l="l" t="t" r="r" b="b"/>
            <a:pathLst>
              <a:path w="7689216" h="6173952">
                <a:moveTo>
                  <a:pt x="0" y="0"/>
                </a:moveTo>
                <a:lnTo>
                  <a:pt x="7689216" y="0"/>
                </a:lnTo>
                <a:lnTo>
                  <a:pt x="7689216" y="6173952"/>
                </a:lnTo>
                <a:lnTo>
                  <a:pt x="0" y="617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r="-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600" y="-19080"/>
            <a:ext cx="9167760" cy="1255680"/>
            <a:chOff x="0" y="0"/>
            <a:chExt cx="13038592" cy="1785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38582" cy="1785874"/>
            </a:xfrm>
            <a:custGeom>
              <a:avLst/>
              <a:gdLst/>
              <a:ahLst/>
              <a:cxnLst/>
              <a:rect l="l" t="t" r="r" b="b"/>
              <a:pathLst>
                <a:path w="13038582" h="1785874">
                  <a:moveTo>
                    <a:pt x="0" y="0"/>
                  </a:moveTo>
                  <a:lnTo>
                    <a:pt x="13038582" y="0"/>
                  </a:lnTo>
                  <a:lnTo>
                    <a:pt x="1303858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7FC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695840" y="-25187"/>
            <a:ext cx="4448160" cy="1249200"/>
          </a:xfrm>
          <a:custGeom>
            <a:avLst/>
            <a:gdLst/>
            <a:ahLst/>
            <a:cxnLst/>
            <a:rect l="l" t="t" r="r" b="b"/>
            <a:pathLst>
              <a:path w="4744704" h="1332480">
                <a:moveTo>
                  <a:pt x="0" y="0"/>
                </a:moveTo>
                <a:lnTo>
                  <a:pt x="4744704" y="0"/>
                </a:lnTo>
                <a:lnTo>
                  <a:pt x="4744704" y="1332480"/>
                </a:lnTo>
                <a:lnTo>
                  <a:pt x="0" y="133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" b="-7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-31667"/>
            <a:ext cx="689015" cy="1255693"/>
            <a:chOff x="0" y="0"/>
            <a:chExt cx="979932" cy="1785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932" cy="1785875"/>
            </a:xfrm>
            <a:custGeom>
              <a:avLst/>
              <a:gdLst/>
              <a:ahLst/>
              <a:cxnLst/>
              <a:rect l="l" t="t" r="r" b="b"/>
              <a:pathLst>
                <a:path w="979932" h="1785874">
                  <a:moveTo>
                    <a:pt x="0" y="0"/>
                  </a:moveTo>
                  <a:lnTo>
                    <a:pt x="979932" y="0"/>
                  </a:lnTo>
                  <a:lnTo>
                    <a:pt x="97993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95E3">
                <a:alpha val="4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596880"/>
            <a:ext cx="689040" cy="639720"/>
            <a:chOff x="0" y="0"/>
            <a:chExt cx="979968" cy="909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9932" cy="909828"/>
            </a:xfrm>
            <a:custGeom>
              <a:avLst/>
              <a:gdLst/>
              <a:ahLst/>
              <a:cxnLst/>
              <a:rect l="l" t="t" r="r" b="b"/>
              <a:pathLst>
                <a:path w="979932" h="909828">
                  <a:moveTo>
                    <a:pt x="0" y="0"/>
                  </a:moveTo>
                  <a:lnTo>
                    <a:pt x="979932" y="0"/>
                  </a:lnTo>
                  <a:lnTo>
                    <a:pt x="979932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A5FC">
                <a:alpha val="38824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5724360" y="6176880"/>
            <a:ext cx="3402000" cy="681120"/>
          </a:xfrm>
          <a:custGeom>
            <a:avLst/>
            <a:gdLst/>
            <a:ahLst/>
            <a:cxnLst/>
            <a:rect l="l" t="t" r="r" b="b"/>
            <a:pathLst>
              <a:path w="3628800" h="726528">
                <a:moveTo>
                  <a:pt x="0" y="0"/>
                </a:moveTo>
                <a:lnTo>
                  <a:pt x="3628800" y="0"/>
                </a:lnTo>
                <a:lnTo>
                  <a:pt x="3628800" y="726528"/>
                </a:lnTo>
                <a:lnTo>
                  <a:pt x="0" y="726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" b="-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73400" y="1820512"/>
            <a:ext cx="5602320" cy="234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r>
              <a:rPr lang="en-US" sz="1899" spc="-1" dirty="0">
                <a:solidFill>
                  <a:srgbClr val="494949"/>
                </a:solidFill>
                <a:latin typeface="Arial"/>
              </a:rPr>
              <a:t> </a:t>
            </a: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r>
              <a:rPr lang="en-US" sz="1899" spc="-1" dirty="0">
                <a:solidFill>
                  <a:srgbClr val="494949"/>
                </a:solidFill>
                <a:latin typeface="Arial"/>
              </a:rPr>
              <a:t> </a:t>
            </a: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957B565-DEAF-BA08-A5F7-85B786763D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24" y="945265"/>
            <a:ext cx="5369336" cy="5049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9;p18"/>
          <p:cNvSpPr txBox="1">
            <a:spLocks/>
          </p:cNvSpPr>
          <p:nvPr/>
        </p:nvSpPr>
        <p:spPr>
          <a:xfrm>
            <a:off x="319158" y="1637522"/>
            <a:ext cx="4146051" cy="4248068"/>
          </a:xfrm>
          <a:prstGeom prst="rect">
            <a:avLst/>
          </a:prstGeom>
        </p:spPr>
        <p:txBody>
          <a:bodyPr spcFirstLastPara="1" vert="horz" wrap="square" lIns="114281" tIns="114281" rIns="114281" bIns="114281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500"/>
              </a:spcAft>
              <a:buNone/>
            </a:pPr>
            <a:r>
              <a:rPr lang="pt-BR" sz="1875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Monitoramento da supressão da vegetação no </a:t>
            </a:r>
            <a:r>
              <a:rPr lang="pt-BR" sz="3000" b="1" dirty="0">
                <a:solidFill>
                  <a:schemeClr val="accent6">
                    <a:lumMod val="75000"/>
                  </a:schemeClr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bioma Cerrado</a:t>
            </a:r>
            <a:r>
              <a:rPr lang="pt-BR" sz="1875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, através da emissão de </a:t>
            </a:r>
            <a:r>
              <a:rPr lang="pt-BR" sz="2625" b="1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alertas vetorizados diariamente</a:t>
            </a:r>
            <a:r>
              <a:rPr lang="pt-BR" sz="1875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, via interpretação visual das </a:t>
            </a:r>
            <a:r>
              <a:rPr lang="pt-BR" sz="2250" b="1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imagens </a:t>
            </a:r>
            <a:r>
              <a:rPr lang="pt-BR" sz="2250" b="1" dirty="0">
                <a:latin typeface="Bahnschrift Light" panose="020B0502040204020203" pitchFamily="34" charset="0"/>
                <a:ea typeface="Calibri" panose="020F0502020204030204" pitchFamily="34" charset="0"/>
              </a:rPr>
              <a:t>multiespectrais na falsa cor </a:t>
            </a:r>
            <a:r>
              <a:rPr lang="pt-BR" sz="1875" dirty="0">
                <a:latin typeface="Bahnschrift Light" panose="020B0502040204020203" pitchFamily="34" charset="0"/>
                <a:ea typeface="Calibri" panose="020F0502020204030204" pitchFamily="34" charset="0"/>
              </a:rPr>
              <a:t>(Banda 1, Banda 0, Banda 2) </a:t>
            </a:r>
            <a:r>
              <a:rPr lang="pt-BR" sz="1875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dos Satélites </a:t>
            </a:r>
            <a:r>
              <a:rPr lang="pt-BR" sz="2625" b="1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CBERS-4, CBERS-4A e Amazonia-1</a:t>
            </a:r>
            <a:r>
              <a:rPr lang="pt-BR" sz="1875" dirty="0">
                <a:solidFill>
                  <a:srgbClr val="000000"/>
                </a:solidFill>
                <a:latin typeface="Bahnschrift Light" panose="020B0502040204020203" pitchFamily="34" charset="0"/>
                <a:ea typeface="Calibri" panose="020F0502020204030204" pitchFamily="34" charset="0"/>
              </a:rPr>
              <a:t>,</a:t>
            </a:r>
            <a:r>
              <a:rPr lang="pt-BR" sz="1875" dirty="0">
                <a:latin typeface="Bahnschrift Light" panose="020B0502040204020203" pitchFamily="34" charset="0"/>
                <a:ea typeface="Calibri" panose="020F0502020204030204" pitchFamily="34" charset="0"/>
              </a:rPr>
              <a:t> sensor AWFI.</a:t>
            </a:r>
            <a:endParaRPr lang="pt-BR" sz="1875" dirty="0">
              <a:solidFill>
                <a:schemeClr val="dk1"/>
              </a:solidFill>
              <a:latin typeface="Bahnschrift Light" panose="020B0502040204020203" pitchFamily="34" charset="0"/>
              <a:cs typeface="Andalus" panose="02020603050405020304" pitchFamily="18" charset="-78"/>
            </a:endParaRPr>
          </a:p>
        </p:txBody>
      </p:sp>
      <p:sp>
        <p:nvSpPr>
          <p:cNvPr id="18" name="Google Shape;103;p18"/>
          <p:cNvSpPr txBox="1">
            <a:spLocks/>
          </p:cNvSpPr>
          <p:nvPr/>
        </p:nvSpPr>
        <p:spPr>
          <a:xfrm>
            <a:off x="689015" y="415765"/>
            <a:ext cx="5127325" cy="529500"/>
          </a:xfrm>
          <a:prstGeom prst="rect">
            <a:avLst/>
          </a:prstGeom>
        </p:spPr>
        <p:txBody>
          <a:bodyPr spcFirstLastPara="1" vert="horz" wrap="square" lIns="114281" tIns="114281" rIns="114281" bIns="114281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DETER Cerrado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71" y="1723699"/>
            <a:ext cx="836280" cy="130138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cxnSp>
        <p:nvCxnSpPr>
          <p:cNvPr id="14" name="Conector de seta reta 13"/>
          <p:cNvCxnSpPr/>
          <p:nvPr/>
        </p:nvCxnSpPr>
        <p:spPr>
          <a:xfrm flipV="1">
            <a:off x="4154532" y="2458177"/>
            <a:ext cx="3637732" cy="755472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8341334" y="3034829"/>
            <a:ext cx="144644" cy="61639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9540" y="3021124"/>
            <a:ext cx="511341" cy="640353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8129308" y="3347350"/>
            <a:ext cx="193598" cy="303868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63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1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900" y="1224026"/>
            <a:ext cx="7208640" cy="5788080"/>
          </a:xfrm>
          <a:custGeom>
            <a:avLst/>
            <a:gdLst/>
            <a:ahLst/>
            <a:cxnLst/>
            <a:rect l="l" t="t" r="r" b="b"/>
            <a:pathLst>
              <a:path w="7689216" h="6173952">
                <a:moveTo>
                  <a:pt x="0" y="0"/>
                </a:moveTo>
                <a:lnTo>
                  <a:pt x="7689216" y="0"/>
                </a:lnTo>
                <a:lnTo>
                  <a:pt x="7689216" y="6173952"/>
                </a:lnTo>
                <a:lnTo>
                  <a:pt x="0" y="617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r="-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600" y="-19080"/>
            <a:ext cx="9167760" cy="1255680"/>
            <a:chOff x="0" y="0"/>
            <a:chExt cx="13038592" cy="1785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38582" cy="1785874"/>
            </a:xfrm>
            <a:custGeom>
              <a:avLst/>
              <a:gdLst/>
              <a:ahLst/>
              <a:cxnLst/>
              <a:rect l="l" t="t" r="r" b="b"/>
              <a:pathLst>
                <a:path w="13038582" h="1785874">
                  <a:moveTo>
                    <a:pt x="0" y="0"/>
                  </a:moveTo>
                  <a:lnTo>
                    <a:pt x="13038582" y="0"/>
                  </a:lnTo>
                  <a:lnTo>
                    <a:pt x="1303858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7FC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695840" y="-25187"/>
            <a:ext cx="4448160" cy="1249200"/>
          </a:xfrm>
          <a:custGeom>
            <a:avLst/>
            <a:gdLst/>
            <a:ahLst/>
            <a:cxnLst/>
            <a:rect l="l" t="t" r="r" b="b"/>
            <a:pathLst>
              <a:path w="4744704" h="1332480">
                <a:moveTo>
                  <a:pt x="0" y="0"/>
                </a:moveTo>
                <a:lnTo>
                  <a:pt x="4744704" y="0"/>
                </a:lnTo>
                <a:lnTo>
                  <a:pt x="4744704" y="1332480"/>
                </a:lnTo>
                <a:lnTo>
                  <a:pt x="0" y="133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" b="-7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-31667"/>
            <a:ext cx="689015" cy="1255693"/>
            <a:chOff x="0" y="0"/>
            <a:chExt cx="979932" cy="1785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932" cy="1785875"/>
            </a:xfrm>
            <a:custGeom>
              <a:avLst/>
              <a:gdLst/>
              <a:ahLst/>
              <a:cxnLst/>
              <a:rect l="l" t="t" r="r" b="b"/>
              <a:pathLst>
                <a:path w="979932" h="1785874">
                  <a:moveTo>
                    <a:pt x="0" y="0"/>
                  </a:moveTo>
                  <a:lnTo>
                    <a:pt x="979932" y="0"/>
                  </a:lnTo>
                  <a:lnTo>
                    <a:pt x="979932" y="1785874"/>
                  </a:lnTo>
                  <a:lnTo>
                    <a:pt x="0" y="1785874"/>
                  </a:lnTo>
                  <a:close/>
                </a:path>
              </a:pathLst>
            </a:custGeom>
            <a:solidFill>
              <a:srgbClr val="0095E3">
                <a:alpha val="4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596880"/>
            <a:ext cx="689040" cy="639720"/>
            <a:chOff x="0" y="0"/>
            <a:chExt cx="979968" cy="909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9932" cy="909828"/>
            </a:xfrm>
            <a:custGeom>
              <a:avLst/>
              <a:gdLst/>
              <a:ahLst/>
              <a:cxnLst/>
              <a:rect l="l" t="t" r="r" b="b"/>
              <a:pathLst>
                <a:path w="979932" h="909828">
                  <a:moveTo>
                    <a:pt x="0" y="0"/>
                  </a:moveTo>
                  <a:lnTo>
                    <a:pt x="979932" y="0"/>
                  </a:lnTo>
                  <a:lnTo>
                    <a:pt x="979932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A5FC">
                <a:alpha val="38824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5724360" y="6176880"/>
            <a:ext cx="3402000" cy="681120"/>
          </a:xfrm>
          <a:custGeom>
            <a:avLst/>
            <a:gdLst/>
            <a:ahLst/>
            <a:cxnLst/>
            <a:rect l="l" t="t" r="r" b="b"/>
            <a:pathLst>
              <a:path w="3628800" h="726528">
                <a:moveTo>
                  <a:pt x="0" y="0"/>
                </a:moveTo>
                <a:lnTo>
                  <a:pt x="3628800" y="0"/>
                </a:lnTo>
                <a:lnTo>
                  <a:pt x="3628800" y="726528"/>
                </a:lnTo>
                <a:lnTo>
                  <a:pt x="0" y="726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" b="-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73400" y="1820512"/>
            <a:ext cx="5602320" cy="234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r>
              <a:rPr lang="en-US" sz="1899" spc="-1" dirty="0">
                <a:solidFill>
                  <a:srgbClr val="494949"/>
                </a:solidFill>
                <a:latin typeface="Arial"/>
              </a:rPr>
              <a:t> </a:t>
            </a: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  <a:p>
            <a:pPr>
              <a:lnSpc>
                <a:spcPts val="2279"/>
              </a:lnSpc>
            </a:pPr>
            <a:r>
              <a:rPr lang="en-US" sz="1899" spc="-1" dirty="0">
                <a:solidFill>
                  <a:srgbClr val="494949"/>
                </a:solidFill>
                <a:latin typeface="Arial"/>
              </a:rPr>
              <a:t> </a:t>
            </a:r>
          </a:p>
          <a:p>
            <a:pPr>
              <a:lnSpc>
                <a:spcPts val="2279"/>
              </a:lnSpc>
            </a:pPr>
            <a:endParaRPr lang="en-US" sz="1899" spc="-1" dirty="0">
              <a:solidFill>
                <a:srgbClr val="494949"/>
              </a:solidFill>
              <a:latin typeface="Arial"/>
            </a:endParaRPr>
          </a:p>
        </p:txBody>
      </p:sp>
      <p:sp>
        <p:nvSpPr>
          <p:cNvPr id="15" name="Google Shape;103;p18"/>
          <p:cNvSpPr txBox="1">
            <a:spLocks/>
          </p:cNvSpPr>
          <p:nvPr/>
        </p:nvSpPr>
        <p:spPr>
          <a:xfrm>
            <a:off x="689015" y="367862"/>
            <a:ext cx="7740610" cy="529500"/>
          </a:xfrm>
          <a:prstGeom prst="rect">
            <a:avLst/>
          </a:prstGeom>
        </p:spPr>
        <p:txBody>
          <a:bodyPr spcFirstLastPara="1" vert="horz" wrap="square" lIns="114281" tIns="114281" rIns="114281" bIns="114281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de Trabalho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7437" b="18952"/>
          <a:stretch/>
        </p:blipFill>
        <p:spPr>
          <a:xfrm>
            <a:off x="88897" y="1820511"/>
            <a:ext cx="8940841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3F590F-B300-3DBC-1DCF-6A1CDAF8FEDB}"/>
              </a:ext>
            </a:extLst>
          </p:cNvPr>
          <p:cNvSpPr/>
          <p:nvPr/>
        </p:nvSpPr>
        <p:spPr>
          <a:xfrm>
            <a:off x="4753806" y="5813416"/>
            <a:ext cx="4408398" cy="9887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63" b="1" dirty="0">
                <a:solidFill>
                  <a:schemeClr val="tx1"/>
                </a:solidFill>
                <a:cs typeface="Times New Roman" panose="02020603050405020304" pitchFamily="18" charset="0"/>
              </a:rPr>
              <a:t>AMAZÔNIA-1 (2021)</a:t>
            </a:r>
          </a:p>
          <a:p>
            <a:r>
              <a:rPr lang="pt-BR" sz="2063" dirty="0">
                <a:solidFill>
                  <a:schemeClr val="tx1"/>
                </a:solidFill>
                <a:cs typeface="Times New Roman" panose="02020603050405020304" pitchFamily="18" charset="0"/>
              </a:rPr>
              <a:t>Resolução temporal: 5 dias</a:t>
            </a:r>
          </a:p>
          <a:p>
            <a:r>
              <a:rPr lang="pt-BR" sz="2063" dirty="0">
                <a:solidFill>
                  <a:schemeClr val="tx1"/>
                </a:solidFill>
                <a:cs typeface="Times New Roman" panose="02020603050405020304" pitchFamily="18" charset="0"/>
              </a:rPr>
              <a:t>Resolução espacial: 64m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9E697BDF-E75A-F0EA-F810-58EA34AC0459}"/>
              </a:ext>
            </a:extLst>
          </p:cNvPr>
          <p:cNvSpPr/>
          <p:nvPr/>
        </p:nvSpPr>
        <p:spPr>
          <a:xfrm>
            <a:off x="3295544" y="1496612"/>
            <a:ext cx="4198361" cy="11739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63" b="1" dirty="0">
                <a:solidFill>
                  <a:schemeClr val="tx1"/>
                </a:solidFill>
                <a:cs typeface="Times New Roman" panose="02020603050405020304" pitchFamily="18" charset="0"/>
              </a:rPr>
              <a:t>CBERS 4A (2019)</a:t>
            </a:r>
          </a:p>
          <a:p>
            <a:pPr algn="ctr"/>
            <a:r>
              <a:rPr lang="pt-BR" sz="2063" b="1" dirty="0">
                <a:solidFill>
                  <a:schemeClr val="tx1"/>
                </a:solidFill>
                <a:cs typeface="Times New Roman" panose="02020603050405020304" pitchFamily="18" charset="0"/>
              </a:rPr>
              <a:t>CBERS 4 (2014)</a:t>
            </a:r>
          </a:p>
          <a:p>
            <a:r>
              <a:rPr lang="pt-BR" sz="2063" dirty="0">
                <a:solidFill>
                  <a:schemeClr val="tx1"/>
                </a:solidFill>
                <a:cs typeface="Times New Roman" panose="02020603050405020304" pitchFamily="18" charset="0"/>
              </a:rPr>
              <a:t>CBERS - Resolução temporal: 5 dias</a:t>
            </a:r>
          </a:p>
          <a:p>
            <a:r>
              <a:rPr lang="pt-BR" sz="2063" dirty="0">
                <a:solidFill>
                  <a:schemeClr val="tx1"/>
                </a:solidFill>
                <a:cs typeface="Times New Roman" panose="02020603050405020304" pitchFamily="18" charset="0"/>
              </a:rPr>
              <a:t>Resolução espacial: 55m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335" y="596880"/>
            <a:ext cx="689040" cy="639720"/>
            <a:chOff x="0" y="0"/>
            <a:chExt cx="979968" cy="9098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9932" cy="909828"/>
            </a:xfrm>
            <a:custGeom>
              <a:avLst/>
              <a:gdLst/>
              <a:ahLst/>
              <a:cxnLst/>
              <a:rect l="l" t="t" r="r" b="b"/>
              <a:pathLst>
                <a:path w="979932" h="909828">
                  <a:moveTo>
                    <a:pt x="0" y="0"/>
                  </a:moveTo>
                  <a:lnTo>
                    <a:pt x="979932" y="0"/>
                  </a:lnTo>
                  <a:lnTo>
                    <a:pt x="979932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A5FC">
                <a:alpha val="38824"/>
              </a:srgbClr>
            </a:solidFill>
          </p:spPr>
          <p:txBody>
            <a:bodyPr/>
            <a:lstStyle/>
            <a:p>
              <a:endParaRPr lang="pt-BR" sz="2063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A81A82FD-1BAE-290E-A933-D946C508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5885604" y="3731719"/>
            <a:ext cx="3060000" cy="1897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21A0728-890A-4490-C787-4BD2457CA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6" y="1352338"/>
            <a:ext cx="2340775" cy="286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9496C7-0A4C-C3F4-B44D-45207947A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98" y="2453806"/>
            <a:ext cx="844784" cy="54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BF904D-B6F3-0C9F-348F-1530E7EC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031" y="4904757"/>
            <a:ext cx="844785" cy="54000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C5976D90-F2CC-55CF-9381-904B74987661}"/>
              </a:ext>
            </a:extLst>
          </p:cNvPr>
          <p:cNvSpPr txBox="1"/>
          <p:nvPr/>
        </p:nvSpPr>
        <p:spPr>
          <a:xfrm>
            <a:off x="940359" y="284158"/>
            <a:ext cx="7448065" cy="84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3200" b="1" spc="-1" dirty="0">
                <a:solidFill>
                  <a:srgbClr val="FFFFFF"/>
                </a:solidFill>
                <a:latin typeface="+mn-lt"/>
              </a:rPr>
              <a:t>Características dos  </a:t>
            </a:r>
            <a:r>
              <a:rPr lang="en-US" sz="3200" b="1" spc="-1" dirty="0" err="1">
                <a:solidFill>
                  <a:srgbClr val="FFFFFF"/>
                </a:solidFill>
                <a:latin typeface="+mn-lt"/>
              </a:rPr>
              <a:t>Satélites</a:t>
            </a:r>
            <a:endParaRPr lang="en-US" sz="3200" b="1" spc="-1" dirty="0">
              <a:solidFill>
                <a:srgbClr val="FFFFFF"/>
              </a:solidFill>
              <a:latin typeface="+mn-lt"/>
            </a:endParaRPr>
          </a:p>
          <a:p>
            <a:pPr>
              <a:lnSpc>
                <a:spcPts val="3239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+mn-lt"/>
              </a:rPr>
              <a:t>Projetos</a:t>
            </a:r>
            <a:r>
              <a:rPr lang="en-US" sz="3200" b="1" spc="-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3200" b="1" spc="-1" dirty="0" err="1">
                <a:solidFill>
                  <a:srgbClr val="FFFFFF"/>
                </a:solidFill>
                <a:latin typeface="+mn-lt"/>
              </a:rPr>
              <a:t>Monitoramento</a:t>
            </a:r>
            <a:r>
              <a:rPr lang="en-US" sz="3200" b="1" spc="-1" dirty="0">
                <a:solidFill>
                  <a:srgbClr val="FFFFFF"/>
                </a:solidFill>
                <a:latin typeface="+mn-lt"/>
              </a:rPr>
              <a:t> - INPE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D52EC9-C1F3-203B-7B2B-140343183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5" y="3717032"/>
            <a:ext cx="3784193" cy="202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00B1E2-7101-F49E-6E5B-BB58FBA97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2889000"/>
            <a:ext cx="8447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0" y="2075137"/>
            <a:ext cx="8028000" cy="401815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 txBox="1"/>
          <p:nvPr/>
        </p:nvSpPr>
        <p:spPr>
          <a:xfrm>
            <a:off x="863588" y="39539"/>
            <a:ext cx="741682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sz="27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Onde obter os dados dos projetos?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sz="27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Dados – Projeto </a:t>
            </a:r>
            <a:r>
              <a:rPr lang="pt-BR" sz="2700" b="1" dirty="0" err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TerraClass</a:t>
            </a:r>
            <a:endParaRPr sz="1600" b="1" dirty="0">
              <a:solidFill>
                <a:schemeClr val="lt1"/>
              </a:solidFill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971600" y="1556792"/>
            <a:ext cx="727280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https://www.terraclass.gov.br/webgis-aml/</a:t>
            </a:r>
            <a:endParaRPr sz="18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9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85" y="1737288"/>
            <a:ext cx="8532430" cy="4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9"/>
          <p:cNvSpPr txBox="1"/>
          <p:nvPr/>
        </p:nvSpPr>
        <p:spPr>
          <a:xfrm>
            <a:off x="1043608" y="1268760"/>
            <a:ext cx="741682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http://terrabrasilis.dpi.inpe.br/</a:t>
            </a:r>
            <a:endParaRPr sz="18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462;p50">
            <a:extLst>
              <a:ext uri="{FF2B5EF4-FFF2-40B4-BE49-F238E27FC236}">
                <a16:creationId xmlns:a16="http://schemas.microsoft.com/office/drawing/2014/main" id="{C78E351C-C47F-6794-A130-BC8D3787DC8A}"/>
              </a:ext>
            </a:extLst>
          </p:cNvPr>
          <p:cNvSpPr txBox="1"/>
          <p:nvPr/>
        </p:nvSpPr>
        <p:spPr>
          <a:xfrm>
            <a:off x="683568" y="116632"/>
            <a:ext cx="741682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sz="27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Onde obter os dados dos projetos?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sz="2700" b="1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Dados – Projetos PRODES e DETER</a:t>
            </a:r>
            <a:endParaRPr sz="1600" b="1" dirty="0">
              <a:solidFill>
                <a:schemeClr val="lt1"/>
              </a:solidFill>
              <a:latin typeface="Poppins Thin"/>
              <a:ea typeface="Poppins Thin"/>
              <a:cs typeface="Poppins Thin"/>
              <a:sym typeface="Poppins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092BE3-6621-B4AF-A367-E3E4A21A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99" y="2259000"/>
            <a:ext cx="573060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89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8313" y="1341438"/>
            <a:ext cx="8567737" cy="532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 err="1"/>
              <a:t>Capacitação</a:t>
            </a:r>
            <a:r>
              <a:rPr lang="es-CL" sz="2400" dirty="0"/>
              <a:t> em </a:t>
            </a:r>
            <a:r>
              <a:rPr lang="es-CL" sz="2400" dirty="0" err="1"/>
              <a:t>Projetos</a:t>
            </a:r>
            <a:r>
              <a:rPr lang="es-CL" sz="2400" dirty="0"/>
              <a:t> : PRODES,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CL" sz="2400" dirty="0"/>
              <a:t>DETER, </a:t>
            </a:r>
            <a:r>
              <a:rPr lang="es-CL" sz="2400" dirty="0" err="1"/>
              <a:t>TerraClass</a:t>
            </a:r>
            <a:endParaRPr lang="es-CL" sz="2400" dirty="0"/>
          </a:p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/>
              <a:t>Sistema </a:t>
            </a:r>
            <a:r>
              <a:rPr lang="es-CL" sz="2400" dirty="0" err="1"/>
              <a:t>TerraAmazon</a:t>
            </a:r>
            <a:r>
              <a:rPr lang="es-CL" sz="2400" dirty="0"/>
              <a:t> Multiusuario</a:t>
            </a:r>
          </a:p>
          <a:p>
            <a:pPr lvl="1" algn="just">
              <a:spcBef>
                <a:spcPts val="0"/>
              </a:spcBef>
            </a:pPr>
            <a:r>
              <a:rPr lang="es-CL" sz="2400" dirty="0"/>
              <a:t>Plataforma </a:t>
            </a:r>
            <a:r>
              <a:rPr lang="es-CL" sz="2400" dirty="0" err="1"/>
              <a:t>TerraLib</a:t>
            </a:r>
            <a:r>
              <a:rPr lang="es-CL" sz="2400" dirty="0"/>
              <a:t> </a:t>
            </a:r>
          </a:p>
          <a:p>
            <a:pPr lvl="1" algn="just">
              <a:spcBef>
                <a:spcPts val="0"/>
              </a:spcBef>
            </a:pPr>
            <a:r>
              <a:rPr lang="es-CL" sz="2400" dirty="0"/>
              <a:t>Base de dados PostgreSQL</a:t>
            </a:r>
          </a:p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 err="1"/>
              <a:t>Nivelamento</a:t>
            </a:r>
            <a:r>
              <a:rPr lang="es-CL" sz="2400" dirty="0"/>
              <a:t> em </a:t>
            </a:r>
            <a:r>
              <a:rPr lang="es-CL" sz="2400" dirty="0" err="1"/>
              <a:t>sensoriamento</a:t>
            </a:r>
            <a:r>
              <a:rPr lang="es-CL" sz="2400" dirty="0"/>
              <a:t> remoto, </a:t>
            </a:r>
            <a:r>
              <a:rPr lang="es-CL" sz="2400" dirty="0" err="1"/>
              <a:t>processamento</a:t>
            </a:r>
            <a:r>
              <a:rPr lang="es-CL" sz="2400" dirty="0"/>
              <a:t> digital de </a:t>
            </a:r>
            <a:r>
              <a:rPr lang="es-CL" sz="2400" dirty="0" err="1"/>
              <a:t>imagens</a:t>
            </a:r>
            <a:r>
              <a:rPr lang="es-CL" sz="2400" dirty="0"/>
              <a:t> e </a:t>
            </a:r>
            <a:r>
              <a:rPr lang="es-CL" sz="2400" dirty="0" err="1"/>
              <a:t>conceitos</a:t>
            </a:r>
            <a:r>
              <a:rPr lang="es-CL" sz="2400" dirty="0"/>
              <a:t> de </a:t>
            </a:r>
            <a:r>
              <a:rPr lang="es-CL" sz="2400" dirty="0" err="1"/>
              <a:t>geoprocessamento</a:t>
            </a:r>
            <a:endParaRPr lang="es-CL" sz="2400" dirty="0"/>
          </a:p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/>
              <a:t>Objetivo: permitir que os técnicos </a:t>
            </a:r>
            <a:r>
              <a:rPr lang="es-CL" sz="2400" dirty="0" err="1"/>
              <a:t>treinados</a:t>
            </a:r>
            <a:r>
              <a:rPr lang="es-CL" sz="2400" dirty="0"/>
              <a:t> </a:t>
            </a:r>
            <a:r>
              <a:rPr lang="es-CL" sz="2400" dirty="0" err="1"/>
              <a:t>sejam</a:t>
            </a:r>
            <a:r>
              <a:rPr lang="es-CL" sz="2400" dirty="0"/>
              <a:t> </a:t>
            </a:r>
            <a:r>
              <a:rPr lang="es-CL" sz="2400" dirty="0" err="1"/>
              <a:t>capazes</a:t>
            </a:r>
            <a:r>
              <a:rPr lang="es-CL" sz="2400" dirty="0"/>
              <a:t> de iniciar o </a:t>
            </a:r>
            <a:r>
              <a:rPr lang="es-CL" sz="2400" dirty="0" err="1"/>
              <a:t>monitoramento</a:t>
            </a:r>
            <a:r>
              <a:rPr lang="es-CL" sz="2400" dirty="0"/>
              <a:t> de florestas em </a:t>
            </a:r>
            <a:r>
              <a:rPr lang="es-CL" sz="2400" dirty="0" err="1"/>
              <a:t>seus</a:t>
            </a:r>
            <a:r>
              <a:rPr lang="es-CL" sz="2400" dirty="0"/>
              <a:t> países a partir do Sistema </a:t>
            </a:r>
            <a:r>
              <a:rPr lang="es-CL" sz="2400" dirty="0" err="1"/>
              <a:t>TerraAmazon</a:t>
            </a:r>
            <a:r>
              <a:rPr lang="es-CL" sz="2400" dirty="0"/>
              <a:t> e </a:t>
            </a:r>
            <a:r>
              <a:rPr lang="es-CL" sz="2400" dirty="0" err="1"/>
              <a:t>apresentar</a:t>
            </a:r>
            <a:r>
              <a:rPr lang="es-CL" sz="2400" dirty="0"/>
              <a:t> técnicas de </a:t>
            </a:r>
            <a:r>
              <a:rPr lang="es-CL" sz="2400" dirty="0" err="1"/>
              <a:t>processamento</a:t>
            </a:r>
            <a:r>
              <a:rPr lang="es-CL" sz="2400" dirty="0"/>
              <a:t> digital de </a:t>
            </a:r>
            <a:r>
              <a:rPr lang="es-CL" sz="2400" dirty="0" err="1"/>
              <a:t>imagens</a:t>
            </a:r>
            <a:r>
              <a:rPr lang="es-CL" sz="2400" dirty="0"/>
              <a:t> para </a:t>
            </a:r>
            <a:r>
              <a:rPr lang="es-CL" sz="2400" dirty="0" err="1"/>
              <a:t>identificação</a:t>
            </a:r>
            <a:r>
              <a:rPr lang="es-CL" sz="2400" dirty="0"/>
              <a:t> de </a:t>
            </a:r>
            <a:r>
              <a:rPr lang="es-CL" sz="2400" dirty="0" err="1"/>
              <a:t>desmatamentos</a:t>
            </a:r>
            <a:endParaRPr lang="es-CL" sz="2400" dirty="0"/>
          </a:p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/>
              <a:t>Cursos em </a:t>
            </a:r>
            <a:r>
              <a:rPr lang="es-CL" sz="2400" dirty="0" err="1"/>
              <a:t>Português</a:t>
            </a:r>
            <a:r>
              <a:rPr lang="es-CL" sz="2400" dirty="0"/>
              <a:t>, </a:t>
            </a:r>
            <a:r>
              <a:rPr lang="es-CL" sz="2400" dirty="0" err="1"/>
              <a:t>Inglês</a:t>
            </a:r>
            <a:r>
              <a:rPr lang="es-CL" sz="2400" dirty="0"/>
              <a:t>, </a:t>
            </a:r>
            <a:r>
              <a:rPr lang="es-CL" sz="2400" dirty="0" err="1"/>
              <a:t>Espanhol</a:t>
            </a:r>
            <a:r>
              <a:rPr lang="es-CL" sz="2400" dirty="0"/>
              <a:t> e </a:t>
            </a:r>
            <a:r>
              <a:rPr lang="es-CL" sz="2400" dirty="0" err="1"/>
              <a:t>Francês</a:t>
            </a:r>
            <a:endParaRPr lang="es-CL" sz="2400" dirty="0"/>
          </a:p>
          <a:p>
            <a:pPr algn="just">
              <a:spcBef>
                <a:spcPts val="0"/>
              </a:spcBef>
              <a:buFont typeface="Wingdings" pitchFamily="2" charset="2"/>
              <a:buChar char="q"/>
            </a:pPr>
            <a:r>
              <a:rPr lang="es-CL" sz="2400" dirty="0"/>
              <a:t>Material </a:t>
            </a:r>
            <a:r>
              <a:rPr lang="es-CL" sz="2400" dirty="0" err="1"/>
              <a:t>didático</a:t>
            </a:r>
            <a:r>
              <a:rPr lang="es-CL" sz="2400" dirty="0"/>
              <a:t> </a:t>
            </a:r>
            <a:r>
              <a:rPr lang="es-CL" sz="2400" dirty="0" err="1"/>
              <a:t>disponível</a:t>
            </a:r>
            <a:r>
              <a:rPr lang="es-CL" sz="2400" dirty="0"/>
              <a:t> (vídeos teóricos, vídeo-aulas, </a:t>
            </a:r>
            <a:r>
              <a:rPr lang="es-CL" sz="2400" dirty="0" err="1"/>
              <a:t>tutoriais</a:t>
            </a:r>
            <a:r>
              <a:rPr lang="es-CL" sz="2400" dirty="0"/>
              <a:t>, </a:t>
            </a:r>
            <a:r>
              <a:rPr lang="es-CL" sz="2400" dirty="0" err="1"/>
              <a:t>etc</a:t>
            </a:r>
            <a:r>
              <a:rPr lang="es-CL" sz="2400" dirty="0"/>
              <a:t>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341438"/>
            <a:ext cx="2520280" cy="17281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249A4D4-08E7-F1A8-D452-417B1B27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-30251"/>
            <a:ext cx="3024000" cy="12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790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01" y="1155271"/>
            <a:ext cx="8786801" cy="49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493F4A-FE8B-8019-4F00-4B0872DF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+mn-lt"/>
              </a:rPr>
              <a:t>RECURSOS ÁUDIO-VISUAIS</a:t>
            </a:r>
          </a:p>
        </p:txBody>
      </p:sp>
      <p:pic>
        <p:nvPicPr>
          <p:cNvPr id="3" name="Imagem 6" descr="S_COR.gif">
            <a:extLst>
              <a:ext uri="{FF2B5EF4-FFF2-40B4-BE49-F238E27FC236}">
                <a16:creationId xmlns:a16="http://schemas.microsoft.com/office/drawing/2014/main" id="{A51ED2DC-B8EA-A40F-4FE9-448F31BC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8" y="5863032"/>
            <a:ext cx="2382474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42775" y="1268760"/>
            <a:ext cx="8658449" cy="5400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Arial" charset="0"/>
              <a:buNone/>
            </a:pP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TCTP –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Third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Country Training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Program</a:t>
            </a:r>
            <a:endParaRPr lang="es-CL" altLang="pt-BR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s-CL" altLang="pt-BR" sz="1800" b="1" dirty="0" err="1">
                <a:latin typeface="Calibri" panose="020F0502020204030204" pitchFamily="34" charset="0"/>
              </a:rPr>
              <a:t>Parceria</a:t>
            </a:r>
            <a:r>
              <a:rPr lang="es-CL" altLang="pt-BR" sz="1800" b="1" dirty="0">
                <a:latin typeface="Calibri" panose="020F0502020204030204" pitchFamily="34" charset="0"/>
              </a:rPr>
              <a:t> INPE/IBAMA/ABC/JICA</a:t>
            </a:r>
          </a:p>
          <a:p>
            <a:pPr lvl="1">
              <a:buFontTx/>
              <a:buChar char="-"/>
            </a:pPr>
            <a:r>
              <a:rPr lang="es-CL" altLang="pt-BR" sz="1800" b="1" dirty="0">
                <a:latin typeface="Calibri" panose="020F0502020204030204" pitchFamily="34" charset="0"/>
              </a:rPr>
              <a:t>Período: 2010 - 2013</a:t>
            </a:r>
          </a:p>
          <a:p>
            <a:pPr marL="457200" lvl="1" indent="0">
              <a:buFont typeface="Arial" charset="0"/>
              <a:buNone/>
            </a:pPr>
            <a:endParaRPr lang="es-CL" altLang="pt-BR" sz="1100" dirty="0">
              <a:latin typeface="Calibri" panose="020F0502020204030204" pitchFamily="34" charset="0"/>
            </a:endParaRPr>
          </a:p>
          <a:p>
            <a:pPr marL="457200" lvl="1" indent="-457200">
              <a:buFont typeface="Arial" charset="0"/>
              <a:buNone/>
            </a:pP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OTCA –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Organização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do Tratado de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Cooperação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Amazônica</a:t>
            </a:r>
            <a:endParaRPr lang="es-CL" altLang="pt-BR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s-CL" altLang="pt-BR" sz="1800" b="1" dirty="0">
                <a:latin typeface="Calibri" panose="020F0502020204030204" pitchFamily="34" charset="0"/>
              </a:rPr>
              <a:t>Fase 1 – 2010 a 2013 (Recursos GIZ e ITTO)</a:t>
            </a:r>
          </a:p>
          <a:p>
            <a:pPr lvl="1">
              <a:buFontTx/>
              <a:buChar char="-"/>
            </a:pPr>
            <a:r>
              <a:rPr lang="es-CL" altLang="pt-BR" sz="1800" b="1" dirty="0">
                <a:latin typeface="Calibri" panose="020F0502020204030204" pitchFamily="34" charset="0"/>
              </a:rPr>
              <a:t>Fase 2 – 2014 a 2016 (Recursos BNDES/Fundo </a:t>
            </a:r>
            <a:r>
              <a:rPr lang="es-CL" altLang="pt-BR" sz="1800" b="1" dirty="0" err="1">
                <a:latin typeface="Calibri" panose="020F0502020204030204" pitchFamily="34" charset="0"/>
              </a:rPr>
              <a:t>Amazônia</a:t>
            </a:r>
            <a:r>
              <a:rPr lang="es-CL" altLang="pt-BR" sz="1800" b="1" dirty="0">
                <a:latin typeface="Calibri" panose="020F0502020204030204" pitchFamily="34" charset="0"/>
              </a:rPr>
              <a:t>)</a:t>
            </a:r>
          </a:p>
          <a:p>
            <a:pPr lvl="1">
              <a:buFontTx/>
              <a:buChar char="-"/>
            </a:pPr>
            <a:endParaRPr lang="es-CL" altLang="pt-BR" sz="1200" b="1" dirty="0">
              <a:latin typeface="Calibri" panose="020F0502020204030204" pitchFamily="34" charset="0"/>
            </a:endParaRPr>
          </a:p>
          <a:p>
            <a:pPr marL="457200" lvl="1" indent="-457200">
              <a:buFont typeface="Arial" charset="0"/>
              <a:buNone/>
            </a:pP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CARICOM – Mercado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Comum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e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Comunidade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do Caribe</a:t>
            </a:r>
          </a:p>
          <a:p>
            <a:pPr marL="457200" lvl="1" indent="-457200">
              <a:buFont typeface="Arial" charset="0"/>
              <a:buNone/>
            </a:pPr>
            <a:r>
              <a:rPr lang="es-CL" altLang="pt-BR" sz="1900" b="1" dirty="0">
                <a:solidFill>
                  <a:srgbClr val="0070C0"/>
                </a:solidFill>
                <a:latin typeface="Calibri" panose="020F0502020204030204" pitchFamily="34" charset="0"/>
              </a:rPr>
              <a:t>	</a:t>
            </a:r>
            <a:r>
              <a:rPr lang="es-CL" altLang="pt-BR" sz="1900" b="1" dirty="0">
                <a:latin typeface="Calibri" panose="020F0502020204030204" pitchFamily="34" charset="0"/>
              </a:rPr>
              <a:t>- Curso demandado em 2014 (1 turma + campo)</a:t>
            </a:r>
          </a:p>
          <a:p>
            <a:pPr marL="457200" lvl="1" indent="-457200">
              <a:buFont typeface="Arial" charset="0"/>
              <a:buNone/>
            </a:pPr>
            <a:endParaRPr lang="es-CL" altLang="pt-BR" sz="500" b="1" dirty="0">
              <a:latin typeface="Calibri" panose="020F0502020204030204" pitchFamily="34" charset="0"/>
            </a:endParaRPr>
          </a:p>
          <a:p>
            <a:pPr marL="457200" lvl="1" indent="-457200">
              <a:buFont typeface="Arial" charset="0"/>
              <a:buNone/>
            </a:pP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FAO –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Organização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das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Nações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Unidas para  </a:t>
            </a:r>
            <a:r>
              <a:rPr lang="es-CL" altLang="pt-BR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Alimentação</a:t>
            </a:r>
            <a:r>
              <a:rPr lang="es-CL" altLang="pt-BR" b="1" dirty="0">
                <a:solidFill>
                  <a:srgbClr val="0070C0"/>
                </a:solidFill>
                <a:latin typeface="Calibri" panose="020F0502020204030204" pitchFamily="34" charset="0"/>
              </a:rPr>
              <a:t> e a Agricultura</a:t>
            </a:r>
          </a:p>
          <a:p>
            <a:pPr marL="457200" lvl="1" indent="0">
              <a:buFont typeface="Arial" charset="0"/>
              <a:buNone/>
            </a:pPr>
            <a:r>
              <a:rPr lang="es-CL" altLang="pt-BR" sz="1800" b="1" dirty="0">
                <a:latin typeface="Calibri" panose="020F0502020204030204" pitchFamily="34" charset="0"/>
              </a:rPr>
              <a:t>- De 2010 a 2018 diversos cursos </a:t>
            </a:r>
            <a:r>
              <a:rPr lang="es-CL" altLang="pt-BR" sz="1800" b="1" dirty="0" err="1">
                <a:latin typeface="Calibri" panose="020F0502020204030204" pitchFamily="34" charset="0"/>
              </a:rPr>
              <a:t>sob</a:t>
            </a:r>
            <a:r>
              <a:rPr lang="es-CL" altLang="pt-BR" sz="1800" b="1" dirty="0">
                <a:latin typeface="Calibri" panose="020F0502020204030204" pitchFamily="34" charset="0"/>
              </a:rPr>
              <a:t> diferentes </a:t>
            </a:r>
            <a:r>
              <a:rPr lang="es-CL" altLang="pt-BR" sz="1800" b="1" dirty="0" err="1">
                <a:latin typeface="Calibri" panose="020F0502020204030204" pitchFamily="34" charset="0"/>
              </a:rPr>
              <a:t>projetos</a:t>
            </a:r>
            <a:r>
              <a:rPr lang="es-CL" altLang="pt-BR" sz="1800" b="1" dirty="0">
                <a:latin typeface="Calibri" panose="020F0502020204030204" pitchFamily="34" charset="0"/>
              </a:rPr>
              <a:t> UN-REDD+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F335A1-6ACF-3634-91A5-B38BFF2142B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-27384"/>
            <a:ext cx="2952000" cy="12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438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SC00213">
            <a:extLst>
              <a:ext uri="{FF2B5EF4-FFF2-40B4-BE49-F238E27FC236}">
                <a16:creationId xmlns:a16="http://schemas.microsoft.com/office/drawing/2014/main" id="{38F8AD26-6DDB-A4DC-1309-B2CFF138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663" y="1268760"/>
            <a:ext cx="3971801" cy="297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72DD01-21E4-37AB-15CE-C546B8FD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pt-BR" sz="3600" dirty="0">
                <a:latin typeface="+mn-lt"/>
              </a:rPr>
              <a:t>Cursos Presenciais – INPE </a:t>
            </a:r>
          </a:p>
        </p:txBody>
      </p:sp>
      <p:pic>
        <p:nvPicPr>
          <p:cNvPr id="17411" name="Picture 3" descr="O:\2015\OTCA\1. OTCA_Quemadas_II_2015\Fotos\DSC05370.JPG">
            <a:extLst>
              <a:ext uri="{FF2B5EF4-FFF2-40B4-BE49-F238E27FC236}">
                <a16:creationId xmlns:a16="http://schemas.microsoft.com/office/drawing/2014/main" id="{13951DD2-11A5-078B-FA8F-CFAD6ADA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8" y="1285280"/>
            <a:ext cx="4057023" cy="30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 descr="O:\2015\OTCA\3. OTCA_Terra_Class_Julho_06_07\Fotos\IMG_1315.JPG">
            <a:extLst>
              <a:ext uri="{FF2B5EF4-FFF2-40B4-BE49-F238E27FC236}">
                <a16:creationId xmlns:a16="http://schemas.microsoft.com/office/drawing/2014/main" id="{50162687-5316-7291-A5DC-4BF425CD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1" y="4149080"/>
            <a:ext cx="403225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 descr="O:\2015\FAO\CURSO_INPE_2_13_Mar_2015\FOTOS\DSC05242.JPG">
            <a:extLst>
              <a:ext uri="{FF2B5EF4-FFF2-40B4-BE49-F238E27FC236}">
                <a16:creationId xmlns:a16="http://schemas.microsoft.com/office/drawing/2014/main" id="{734C7F41-F348-E694-6948-BDDF8422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26" y="3639397"/>
            <a:ext cx="4032250" cy="302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6B661E8-9E7D-417E-2EB0-78AEBC6DA9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385615"/>
            <a:ext cx="8172995" cy="5067721"/>
          </a:xfrm>
          <a:noFill/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pt-BR" altLang="pt-BR" sz="2000" b="1" dirty="0"/>
              <a:t>1</a:t>
            </a:r>
            <a:r>
              <a:rPr lang="es-CL" altLang="pt-BR" sz="2000" b="1" dirty="0"/>
              <a:t> – </a:t>
            </a:r>
            <a:r>
              <a:rPr lang="es-CL" altLang="pt-BR" sz="2000" b="1" dirty="0" err="1"/>
              <a:t>Unidade</a:t>
            </a:r>
            <a:r>
              <a:rPr lang="es-CL" altLang="pt-BR" sz="2000" b="1" dirty="0"/>
              <a:t> Belém:</a:t>
            </a:r>
          </a:p>
          <a:p>
            <a:pPr lvl="2" eaLnBrk="1" hangingPunct="1"/>
            <a:r>
              <a:rPr lang="es-CL" altLang="pt-BR" dirty="0" err="1">
                <a:solidFill>
                  <a:srgbClr val="006600"/>
                </a:solidFill>
              </a:rPr>
              <a:t>Atuar</a:t>
            </a:r>
            <a:r>
              <a:rPr lang="es-CL" altLang="pt-BR" dirty="0">
                <a:solidFill>
                  <a:srgbClr val="006600"/>
                </a:solidFill>
              </a:rPr>
              <a:t> no </a:t>
            </a:r>
            <a:r>
              <a:rPr lang="es-CL" altLang="pt-BR" sz="2400" b="1" dirty="0" err="1">
                <a:solidFill>
                  <a:srgbClr val="006600"/>
                </a:solidFill>
              </a:rPr>
              <a:t>monitoramento</a:t>
            </a:r>
            <a:r>
              <a:rPr lang="es-CL" altLang="pt-BR" sz="2400" dirty="0">
                <a:solidFill>
                  <a:srgbClr val="006600"/>
                </a:solidFill>
              </a:rPr>
              <a:t> </a:t>
            </a:r>
            <a:r>
              <a:rPr lang="es-CL" altLang="pt-BR" dirty="0">
                <a:solidFill>
                  <a:srgbClr val="006600"/>
                </a:solidFill>
              </a:rPr>
              <a:t>por satélite da </a:t>
            </a:r>
            <a:r>
              <a:rPr lang="es-CL" altLang="pt-BR" dirty="0" err="1">
                <a:solidFill>
                  <a:srgbClr val="006600"/>
                </a:solidFill>
              </a:rPr>
              <a:t>Amazônia</a:t>
            </a:r>
            <a:r>
              <a:rPr lang="es-CL" altLang="pt-BR" dirty="0">
                <a:solidFill>
                  <a:srgbClr val="006600"/>
                </a:solidFill>
              </a:rPr>
              <a:t> Legal Brasileira</a:t>
            </a:r>
          </a:p>
          <a:p>
            <a:pPr lvl="2" eaLnBrk="1" hangingPunct="1"/>
            <a:r>
              <a:rPr lang="es-CL" altLang="pt-BR" dirty="0" err="1">
                <a:solidFill>
                  <a:srgbClr val="006600"/>
                </a:solidFill>
              </a:rPr>
              <a:t>Estabelecer</a:t>
            </a:r>
            <a:r>
              <a:rPr lang="es-CL" altLang="pt-BR" dirty="0">
                <a:solidFill>
                  <a:srgbClr val="006600"/>
                </a:solidFill>
              </a:rPr>
              <a:t>-se como </a:t>
            </a:r>
            <a:r>
              <a:rPr lang="es-CL" altLang="pt-BR" dirty="0" err="1">
                <a:solidFill>
                  <a:srgbClr val="006600"/>
                </a:solidFill>
              </a:rPr>
              <a:t>um</a:t>
            </a:r>
            <a:r>
              <a:rPr lang="es-CL" altLang="pt-BR" dirty="0">
                <a:solidFill>
                  <a:srgbClr val="006600"/>
                </a:solidFill>
              </a:rPr>
              <a:t> </a:t>
            </a:r>
            <a:r>
              <a:rPr lang="es-CL" altLang="pt-BR" sz="2400" b="1" dirty="0">
                <a:solidFill>
                  <a:srgbClr val="006600"/>
                </a:solidFill>
              </a:rPr>
              <a:t>centro de </a:t>
            </a:r>
            <a:r>
              <a:rPr lang="es-CL" altLang="pt-BR" sz="2400" b="1" dirty="0" err="1">
                <a:solidFill>
                  <a:srgbClr val="006600"/>
                </a:solidFill>
              </a:rPr>
              <a:t>difusão</a:t>
            </a:r>
            <a:r>
              <a:rPr lang="es-CL" altLang="pt-BR" sz="2400" b="1" dirty="0">
                <a:solidFill>
                  <a:srgbClr val="006600"/>
                </a:solidFill>
              </a:rPr>
              <a:t> de </a:t>
            </a:r>
            <a:r>
              <a:rPr lang="es-CL" altLang="pt-BR" sz="2400" b="1" dirty="0" err="1">
                <a:solidFill>
                  <a:srgbClr val="006600"/>
                </a:solidFill>
              </a:rPr>
              <a:t>tecnologia</a:t>
            </a:r>
            <a:r>
              <a:rPr lang="es-CL" altLang="pt-BR" sz="2400" b="1" dirty="0">
                <a:solidFill>
                  <a:srgbClr val="006600"/>
                </a:solidFill>
              </a:rPr>
              <a:t> de </a:t>
            </a:r>
            <a:r>
              <a:rPr lang="es-CL" altLang="pt-BR" sz="2400" b="1" dirty="0" err="1">
                <a:solidFill>
                  <a:srgbClr val="006600"/>
                </a:solidFill>
              </a:rPr>
              <a:t>monitoramento</a:t>
            </a:r>
            <a:r>
              <a:rPr lang="es-CL" altLang="pt-BR" sz="2400" b="1" dirty="0">
                <a:solidFill>
                  <a:srgbClr val="006600"/>
                </a:solidFill>
              </a:rPr>
              <a:t> de florestas </a:t>
            </a:r>
            <a:r>
              <a:rPr lang="es-CL" altLang="pt-BR" sz="2400" b="1" dirty="0" err="1">
                <a:solidFill>
                  <a:srgbClr val="006600"/>
                </a:solidFill>
              </a:rPr>
              <a:t>tropicais</a:t>
            </a:r>
            <a:r>
              <a:rPr lang="es-CL" altLang="pt-BR" dirty="0">
                <a:solidFill>
                  <a:srgbClr val="006600"/>
                </a:solidFill>
              </a:rPr>
              <a:t>, capacitando grupos </a:t>
            </a:r>
            <a:r>
              <a:rPr lang="es-CL" altLang="pt-BR" dirty="0" err="1">
                <a:solidFill>
                  <a:srgbClr val="006600"/>
                </a:solidFill>
              </a:rPr>
              <a:t>nacionais</a:t>
            </a:r>
            <a:r>
              <a:rPr lang="es-CL" altLang="pt-BR" dirty="0">
                <a:solidFill>
                  <a:srgbClr val="006600"/>
                </a:solidFill>
              </a:rPr>
              <a:t>  e </a:t>
            </a:r>
            <a:r>
              <a:rPr lang="es-CL" altLang="pt-BR" dirty="0" err="1">
                <a:solidFill>
                  <a:srgbClr val="006600"/>
                </a:solidFill>
              </a:rPr>
              <a:t>internacionais</a:t>
            </a:r>
            <a:endParaRPr lang="es-CL" altLang="pt-BR" dirty="0">
              <a:solidFill>
                <a:srgbClr val="006600"/>
              </a:solidFill>
            </a:endParaRP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s-CL" altLang="pt-BR" sz="2000" b="1" dirty="0"/>
              <a:t>2 – </a:t>
            </a:r>
            <a:r>
              <a:rPr lang="es-CL" altLang="pt-BR" sz="2000" b="1" dirty="0" err="1"/>
              <a:t>Unidade</a:t>
            </a:r>
            <a:r>
              <a:rPr lang="es-CL" altLang="pt-BR" sz="2000" b="1" dirty="0"/>
              <a:t> Boa Vista:</a:t>
            </a:r>
          </a:p>
          <a:p>
            <a:pPr lvl="2" eaLnBrk="1" hangingPunct="1"/>
            <a:r>
              <a:rPr lang="es-CL" altLang="pt-BR" sz="2000" b="1" dirty="0" err="1"/>
              <a:t>Receber</a:t>
            </a:r>
            <a:r>
              <a:rPr lang="es-CL" altLang="pt-BR" sz="2000" b="1" dirty="0"/>
              <a:t>, </a:t>
            </a:r>
            <a:r>
              <a:rPr lang="es-CL" altLang="pt-BR" sz="2000" b="1" dirty="0" err="1"/>
              <a:t>processar</a:t>
            </a:r>
            <a:r>
              <a:rPr lang="es-CL" altLang="pt-BR" sz="2000" b="1" dirty="0"/>
              <a:t> e </a:t>
            </a:r>
            <a:r>
              <a:rPr lang="es-CL" altLang="pt-BR" sz="2000" b="1" dirty="0" err="1"/>
              <a:t>disseminar</a:t>
            </a:r>
            <a:r>
              <a:rPr lang="es-CL" altLang="pt-BR" sz="2000" b="1" dirty="0"/>
              <a:t> </a:t>
            </a:r>
            <a:r>
              <a:rPr lang="es-CL" altLang="pt-BR" sz="2000" dirty="0" err="1"/>
              <a:t>imagens</a:t>
            </a:r>
            <a:r>
              <a:rPr lang="es-CL" altLang="pt-BR" sz="2000" dirty="0"/>
              <a:t> de satélite em </a:t>
            </a:r>
            <a:r>
              <a:rPr lang="es-CL" altLang="pt-BR" sz="2000" dirty="0" err="1"/>
              <a:t>sua</a:t>
            </a:r>
            <a:r>
              <a:rPr lang="es-CL" altLang="pt-BR" sz="2000" dirty="0"/>
              <a:t> área de cobertura (Norte da Am. do Sul, Caribe e Am. Central)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s-CL" altLang="pt-BR" sz="1800" b="1" dirty="0"/>
              <a:t>3 – </a:t>
            </a:r>
            <a:r>
              <a:rPr lang="es-CL" altLang="pt-BR" sz="1800" b="1" dirty="0" err="1"/>
              <a:t>Unidade</a:t>
            </a:r>
            <a:r>
              <a:rPr lang="es-CL" altLang="pt-BR" sz="1800" b="1" dirty="0"/>
              <a:t> </a:t>
            </a:r>
            <a:r>
              <a:rPr lang="es-CL" altLang="pt-BR" sz="1800" b="1" dirty="0" err="1"/>
              <a:t>Manaus</a:t>
            </a:r>
            <a:r>
              <a:rPr lang="es-CL" altLang="pt-BR" sz="1800" b="1" dirty="0"/>
              <a:t>:</a:t>
            </a:r>
          </a:p>
          <a:p>
            <a:pPr lvl="2" eaLnBrk="1" hangingPunct="1"/>
            <a:r>
              <a:rPr lang="es-CL" altLang="pt-BR" sz="2000" dirty="0"/>
              <a:t>Ampliar e </a:t>
            </a:r>
            <a:r>
              <a:rPr lang="es-CL" altLang="pt-BR" sz="2000" dirty="0" err="1"/>
              <a:t>apoiar</a:t>
            </a:r>
            <a:r>
              <a:rPr lang="es-CL" altLang="pt-BR" sz="2000" dirty="0"/>
              <a:t> </a:t>
            </a:r>
            <a:r>
              <a:rPr lang="es-CL" altLang="pt-BR" sz="2000" dirty="0" err="1"/>
              <a:t>estudos</a:t>
            </a:r>
            <a:r>
              <a:rPr lang="es-CL" altLang="pt-BR" sz="2000" dirty="0"/>
              <a:t> </a:t>
            </a:r>
            <a:r>
              <a:rPr lang="es-CL" altLang="pt-BR" sz="2000" b="1" dirty="0"/>
              <a:t>de </a:t>
            </a:r>
            <a:r>
              <a:rPr lang="es-CL" altLang="pt-BR" sz="2000" b="1" dirty="0" err="1"/>
              <a:t>modelagem</a:t>
            </a:r>
            <a:r>
              <a:rPr lang="es-CL" altLang="pt-BR" sz="2000" b="1" dirty="0"/>
              <a:t> de </a:t>
            </a:r>
            <a:r>
              <a:rPr lang="es-CL" altLang="pt-BR" sz="2000" b="1" dirty="0" err="1"/>
              <a:t>mudanças</a:t>
            </a:r>
            <a:r>
              <a:rPr lang="es-CL" altLang="pt-BR" sz="2000" b="1" dirty="0"/>
              <a:t> climáticas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9E02845-9683-AB06-A247-85A264B53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9" y="188640"/>
            <a:ext cx="73448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chemeClr val="bg1"/>
                </a:solidFill>
                <a:latin typeface="+mn-lt"/>
              </a:rPr>
              <a:t>COEAM</a:t>
            </a:r>
          </a:p>
          <a:p>
            <a:pPr algn="ctr" eaLnBrk="1" hangingPunct="1"/>
            <a:r>
              <a:rPr lang="pt-BR" altLang="pt-BR" sz="3200" b="1" dirty="0">
                <a:solidFill>
                  <a:schemeClr val="bg1"/>
                </a:solidFill>
                <a:latin typeface="+mn-lt"/>
              </a:rPr>
              <a:t>Coordenação Espacial da Amazônia</a:t>
            </a:r>
            <a:endParaRPr lang="es-CL" altLang="pt-BR" sz="32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6" y="1244416"/>
            <a:ext cx="8020616" cy="5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C49C71-60FE-28C3-AABB-B876B7D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+mn-lt"/>
              </a:rPr>
              <a:t>RESULTADOS – 2010 - 2018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6263" y="5805488"/>
            <a:ext cx="8567737" cy="547687"/>
          </a:xfrm>
        </p:spPr>
        <p:txBody>
          <a:bodyPr/>
          <a:lstStyle/>
          <a:p>
            <a:pPr marL="0" lvl="1" indent="0" algn="ctr">
              <a:buNone/>
            </a:pPr>
            <a:r>
              <a:rPr lang="pt-BR" sz="1800" b="1" dirty="0">
                <a:latin typeface="Calibri" panose="020F0502020204030204" pitchFamily="34" charset="0"/>
                <a:cs typeface="Arial" pitchFamily="34" charset="0"/>
              </a:rPr>
              <a:t>http://www.inpe.br/cra/projetos_pesquisas/capacitree.php</a:t>
            </a:r>
            <a:endParaRPr lang="en-US" sz="1800" dirty="0"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1C7E3B-FA3E-7435-BE78-6F68A6ED90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-30251"/>
            <a:ext cx="3024000" cy="12357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E99D37-ED7F-A31F-BAD8-485DE17CD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9" y="1449000"/>
            <a:ext cx="7151641" cy="396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70558E9-8378-9137-A64B-DDE513A7E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160" y="2060848"/>
            <a:ext cx="4922406" cy="34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00F38B4-08B7-B049-89A6-9EF3251F1416}"/>
              </a:ext>
            </a:extLst>
          </p:cNvPr>
          <p:cNvSpPr/>
          <p:nvPr/>
        </p:nvSpPr>
        <p:spPr bwMode="auto">
          <a:xfrm>
            <a:off x="5724128" y="5687536"/>
            <a:ext cx="3347864" cy="112474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AF4F1-BB96-42F1-56D3-59F4BECAE539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196975"/>
            <a:ext cx="7208838" cy="5327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FASES DO PROJETO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 1 </a:t>
            </a:r>
            <a:r>
              <a:rPr lang="pt-BR" sz="2200" dirty="0"/>
              <a:t>– 2010 – 2014 (Recursos GIZ e ITTO)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 2 </a:t>
            </a:r>
            <a:r>
              <a:rPr lang="pt-BR" sz="2200" dirty="0"/>
              <a:t>– 2014 – 2017 (Recursos BNDES/Fundo Amazônia)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 3 </a:t>
            </a:r>
            <a:r>
              <a:rPr lang="pt-BR" sz="2200" dirty="0"/>
              <a:t>– Projeto aprovado em 2018 – em revisão para início em 2024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PAÍSES MEMBROS - OTCA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dirty="0"/>
              <a:t>Bolívia, Brasil, Colômbia, Equador, Guiana, Peru, Suriname, Venezuela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COMPROMISSO BRASILEIRO JUNTO À OTCA</a:t>
            </a:r>
          </a:p>
          <a:p>
            <a:pPr>
              <a:buFontTx/>
              <a:buChar char="-"/>
              <a:defRPr/>
            </a:pPr>
            <a:r>
              <a:rPr lang="pt-BR" sz="2200" dirty="0"/>
              <a:t>Colocar à disposição dos países Instituições de excelência em temas ambientais e de tecnologia</a:t>
            </a:r>
          </a:p>
          <a:p>
            <a:pPr>
              <a:buFontTx/>
              <a:buChar char="-"/>
              <a:defRPr/>
            </a:pPr>
            <a:r>
              <a:rPr lang="pt-BR" sz="2200" dirty="0"/>
              <a:t>Alocar recursos financeiros para projetos em conjunto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s-CL" sz="2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1BC8036-726D-947A-9679-87107CD5A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71438"/>
            <a:ext cx="9144000" cy="113877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rgbClr val="000099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0099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rgbClr val="000099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0099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3400" b="1" dirty="0">
                <a:solidFill>
                  <a:schemeClr val="bg1"/>
                </a:solidFill>
                <a:latin typeface="+mn-lt"/>
              </a:rPr>
              <a:t>Projeto OTCA – Bacia Amazônica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3400" b="1" dirty="0">
                <a:solidFill>
                  <a:schemeClr val="bg1"/>
                </a:solidFill>
                <a:latin typeface="+mn-lt"/>
              </a:rPr>
              <a:t>Histórico e perspectivas</a:t>
            </a:r>
            <a:endParaRPr lang="es-CL" altLang="pt-BR" sz="3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364" name="Imagem 1">
            <a:extLst>
              <a:ext uri="{FF2B5EF4-FFF2-40B4-BE49-F238E27FC236}">
                <a16:creationId xmlns:a16="http://schemas.microsoft.com/office/drawing/2014/main" id="{38803C04-FD5E-13F1-A61F-E4C23BFF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1274763"/>
            <a:ext cx="18002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Imagem 2">
            <a:extLst>
              <a:ext uri="{FF2B5EF4-FFF2-40B4-BE49-F238E27FC236}">
                <a16:creationId xmlns:a16="http://schemas.microsoft.com/office/drawing/2014/main" id="{FED28E02-169C-9309-6A5B-378F781D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3" y="2060575"/>
            <a:ext cx="8826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Imagem 4">
            <a:extLst>
              <a:ext uri="{FF2B5EF4-FFF2-40B4-BE49-F238E27FC236}">
                <a16:creationId xmlns:a16="http://schemas.microsoft.com/office/drawing/2014/main" id="{53B377C4-A783-46EF-9DE7-E6626DBE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5553075"/>
            <a:ext cx="18002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Imagem 7">
            <a:extLst>
              <a:ext uri="{FF2B5EF4-FFF2-40B4-BE49-F238E27FC236}">
                <a16:creationId xmlns:a16="http://schemas.microsoft.com/office/drawing/2014/main" id="{19C199B8-DFEE-1F4B-0E14-1CCA4153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4770438"/>
            <a:ext cx="1439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Imagem 2">
            <a:extLst>
              <a:ext uri="{FF2B5EF4-FFF2-40B4-BE49-F238E27FC236}">
                <a16:creationId xmlns:a16="http://schemas.microsoft.com/office/drawing/2014/main" id="{971570A3-F235-4838-BA86-1CB7CB60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3743325"/>
            <a:ext cx="10795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Imagem 5">
            <a:extLst>
              <a:ext uri="{FF2B5EF4-FFF2-40B4-BE49-F238E27FC236}">
                <a16:creationId xmlns:a16="http://schemas.microsoft.com/office/drawing/2014/main" id="{F5AE2403-A981-A2AC-41A6-531A40F4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3024188"/>
            <a:ext cx="18002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D1DFB0-658F-5E35-2271-162466A91472}"/>
              </a:ext>
            </a:extLst>
          </p:cNvPr>
          <p:cNvSpPr/>
          <p:nvPr/>
        </p:nvSpPr>
        <p:spPr bwMode="auto">
          <a:xfrm>
            <a:off x="5724128" y="6165304"/>
            <a:ext cx="3347864" cy="684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AF4F1-BB96-42F1-56D3-59F4BECAE539}"/>
              </a:ext>
            </a:extLst>
          </p:cNvPr>
          <p:cNvSpPr txBox="1">
            <a:spLocks noChangeArrowheads="1"/>
          </p:cNvSpPr>
          <p:nvPr/>
        </p:nvSpPr>
        <p:spPr>
          <a:xfrm>
            <a:off x="755576" y="1908588"/>
            <a:ext cx="8219152" cy="47607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TCTP</a:t>
            </a:r>
          </a:p>
          <a:p>
            <a:pPr marL="0" indent="0" algn="ctr">
              <a:buNone/>
              <a:defRPr/>
            </a:pPr>
            <a:r>
              <a:rPr lang="pt-BR" sz="1800" b="1" dirty="0">
                <a:solidFill>
                  <a:schemeClr val="tx1"/>
                </a:solidFill>
              </a:rPr>
              <a:t>8 cursos, 1 workshop, 98 técnicos capacitados de 35 países</a:t>
            </a:r>
            <a:endParaRPr lang="pt-BR" sz="3600" dirty="0">
              <a:solidFill>
                <a:schemeClr val="tx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 1 </a:t>
            </a:r>
            <a:r>
              <a:rPr lang="pt-BR" sz="2200" dirty="0"/>
              <a:t>– 2010 – 2013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Fase 2 </a:t>
            </a:r>
            <a:r>
              <a:rPr lang="pt-BR" sz="2200" dirty="0"/>
              <a:t>– Aprovado – em revisão (cursos para 2024 e 2025)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pt-BR" sz="2200" b="1" dirty="0"/>
              <a:t>Parceria com FAO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pt-BR" sz="2000" dirty="0">
                <a:solidFill>
                  <a:schemeClr val="tx1"/>
                </a:solidFill>
              </a:rPr>
              <a:t>14 cursos,  190 especialistas treinados de 35 países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pt-BR" sz="2200" b="1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pt-BR" sz="2200" b="1" dirty="0"/>
              <a:t>Perspectivas para 2024 – reorganizar temas/cursos/arranjos institucionais</a:t>
            </a:r>
            <a:endParaRPr lang="es-CL" sz="2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1BC8036-726D-947A-9679-87107CD5A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71438"/>
            <a:ext cx="9144000" cy="113877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rgbClr val="000099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0099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rgbClr val="000099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0099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99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3400" b="1" dirty="0">
                <a:solidFill>
                  <a:schemeClr val="bg1"/>
                </a:solidFill>
                <a:latin typeface="+mn-lt"/>
              </a:rPr>
              <a:t>Projeto TCTP e FAO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pt-BR" altLang="pt-BR" sz="3400" b="1" dirty="0">
                <a:solidFill>
                  <a:schemeClr val="bg1"/>
                </a:solidFill>
                <a:latin typeface="+mn-lt"/>
              </a:rPr>
              <a:t>Histórico e perspectivas</a:t>
            </a:r>
            <a:endParaRPr lang="es-CL" altLang="pt-BR" sz="3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2" descr="http://laberintosfilms.paverte.com/wp-content/uploads/2012/04/Logo-Nuevo-JICA-2.jpg">
            <a:extLst>
              <a:ext uri="{FF2B5EF4-FFF2-40B4-BE49-F238E27FC236}">
                <a16:creationId xmlns:a16="http://schemas.microsoft.com/office/drawing/2014/main" id="{E9DF07C8-4C3A-36C9-3A28-7184EC92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469" y="1361308"/>
            <a:ext cx="1507347" cy="11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Backup Rodrigo\Documents\INPE\2013\EVENTOS 2013\Seminário JICA\Logo da ABC 2.png">
            <a:extLst>
              <a:ext uri="{FF2B5EF4-FFF2-40B4-BE49-F238E27FC236}">
                <a16:creationId xmlns:a16="http://schemas.microsoft.com/office/drawing/2014/main" id="{18A7E3B9-B21B-A7E8-A5FB-9D63DB14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04" y="1296115"/>
            <a:ext cx="1666424" cy="11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s://upload.wikimedia.org/wikipedia/commons/thumb/8/81/Logo_IBAMA.svg/1052px-Logo_IBAMA.svg.png">
            <a:extLst>
              <a:ext uri="{FF2B5EF4-FFF2-40B4-BE49-F238E27FC236}">
                <a16:creationId xmlns:a16="http://schemas.microsoft.com/office/drawing/2014/main" id="{53E3E869-378F-788F-85A3-794C4918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8729" y="1268760"/>
            <a:ext cx="1314646" cy="127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Backup Rodrigo\Documents\OTCA\Logos\inpe_logo2.png">
            <a:extLst>
              <a:ext uri="{FF2B5EF4-FFF2-40B4-BE49-F238E27FC236}">
                <a16:creationId xmlns:a16="http://schemas.microsoft.com/office/drawing/2014/main" id="{071C4829-618E-7634-8FDF-9816862C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69531"/>
            <a:ext cx="1122533" cy="9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98A4CF05-3E69-E61B-77F3-A2EE7167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4581" y="1591869"/>
            <a:ext cx="1687579" cy="71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G:\untitled-1_45.png">
            <a:extLst>
              <a:ext uri="{FF2B5EF4-FFF2-40B4-BE49-F238E27FC236}">
                <a16:creationId xmlns:a16="http://schemas.microsoft.com/office/drawing/2014/main" id="{892C6E35-2FE4-A396-7D82-FB5899F5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80" y="1404806"/>
            <a:ext cx="1072816" cy="104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3507F77-9DF8-3BBC-CCBC-AD306D0630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758" y="4045018"/>
            <a:ext cx="1114350" cy="9098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7CE54BA-AF24-F8CA-D112-5ACDDAFDBB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27" y="4005008"/>
            <a:ext cx="4025601" cy="9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79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89E97-DA5F-707F-9264-9A4B70D2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32F4E99B-C7B8-4886-109E-0EA7EDC4F127}"/>
              </a:ext>
            </a:extLst>
          </p:cNvPr>
          <p:cNvSpPr txBox="1"/>
          <p:nvPr/>
        </p:nvSpPr>
        <p:spPr>
          <a:xfrm>
            <a:off x="467544" y="1763875"/>
            <a:ext cx="8496944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PROJETO HARMONIZE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600" b="1" dirty="0">
                <a:solidFill>
                  <a:srgbClr val="0070C0"/>
                </a:solidFill>
                <a:latin typeface="+mn-lt"/>
              </a:rPr>
              <a:t>Expedições na região de Cametá/Mocajuba para avaliar impacto das mudanças climáticas no uso e cobertura da terra e na saúde da população</a:t>
            </a:r>
            <a:endParaRPr sz="36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F9E28A-2013-BDAD-012A-2EBC13A1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5013176"/>
            <a:ext cx="2654436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8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C11609A8-580D-CE09-CD44-9180772F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" y="2303016"/>
            <a:ext cx="4824000" cy="42461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E29709-9FC1-0379-9658-BC1BD551E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83" y="2447977"/>
            <a:ext cx="4248000" cy="19620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E6521B1-A766-5D64-6232-992B1B5A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90488"/>
            <a:ext cx="7931224" cy="1106264"/>
          </a:xfrm>
        </p:spPr>
        <p:txBody>
          <a:bodyPr/>
          <a:lstStyle/>
          <a:p>
            <a:r>
              <a:rPr lang="pt-BR" sz="4400" dirty="0">
                <a:latin typeface="+mn-lt"/>
              </a:rPr>
              <a:t>Projeto Harmonize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D05424-6864-F357-6B44-32750D131A72}"/>
              </a:ext>
            </a:extLst>
          </p:cNvPr>
          <p:cNvSpPr txBox="1"/>
          <p:nvPr/>
        </p:nvSpPr>
        <p:spPr>
          <a:xfrm>
            <a:off x="0" y="1196752"/>
            <a:ext cx="75830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ATIVIDADES DO PROJETO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pt-BR" dirty="0"/>
              <a:t>Sobrevoo de drones e análise das imagens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pt-BR" sz="2200" dirty="0"/>
              <a:t>Visita às</a:t>
            </a:r>
            <a:r>
              <a:rPr lang="pt-BR" dirty="0"/>
              <a:t> Comunidades Ribeirinhas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B91127C-B796-C64A-57D6-BE96A2738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8" y="1888196"/>
            <a:ext cx="1404000" cy="105707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FEAF3C-4C91-C3CC-6CE7-9DB6062C93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502" y="1271359"/>
            <a:ext cx="828000" cy="6760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CC41D8-957C-D9CC-5889-A6A8E8053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58" y="4083214"/>
            <a:ext cx="5652000" cy="26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7633-7046-5B69-7E2A-FA3ECCEE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7CCF51A-0885-4A5F-873A-E8209EC03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4" b="7424"/>
          <a:stretch/>
        </p:blipFill>
        <p:spPr>
          <a:xfrm>
            <a:off x="320695" y="4553253"/>
            <a:ext cx="3355262" cy="2232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687D78D-37FF-397B-6443-CEC348BF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90488"/>
            <a:ext cx="7931224" cy="1106264"/>
          </a:xfrm>
        </p:spPr>
        <p:txBody>
          <a:bodyPr/>
          <a:lstStyle/>
          <a:p>
            <a:r>
              <a:rPr lang="pt-BR" sz="4400" dirty="0">
                <a:latin typeface="+mn-lt"/>
              </a:rPr>
              <a:t>Projeto Harmonize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E6BA1A-2168-0C83-555D-43C7EB4988B1}"/>
              </a:ext>
            </a:extLst>
          </p:cNvPr>
          <p:cNvSpPr txBox="1"/>
          <p:nvPr/>
        </p:nvSpPr>
        <p:spPr>
          <a:xfrm>
            <a:off x="0" y="1196752"/>
            <a:ext cx="68427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pt-BR" sz="2200" b="1" dirty="0"/>
              <a:t>ATIVIDADES DO PROJETO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pt-BR" dirty="0"/>
              <a:t>Pesquisa junto aos produtores de açaí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pt-BR" sz="2200" dirty="0"/>
              <a:t>Capacitação da população dos municípios envolvidos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E0F940B-FF20-B05F-FED6-C8511D3A8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02" y="1219799"/>
            <a:ext cx="1404000" cy="105707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1800137-6815-2EA0-78C6-DBE6B2EDB5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258" y="1380153"/>
            <a:ext cx="828000" cy="67607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CF7FA9F-665B-FE39-9466-3C7288AB4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13002" r="13744" b="7395"/>
          <a:stretch/>
        </p:blipFill>
        <p:spPr>
          <a:xfrm>
            <a:off x="1863037" y="2330248"/>
            <a:ext cx="5184576" cy="23162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786D7F-EEDA-E560-A165-4DD132296A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8"/>
          <a:stretch/>
        </p:blipFill>
        <p:spPr>
          <a:xfrm>
            <a:off x="4932040" y="3994260"/>
            <a:ext cx="4140000" cy="27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E67-0582-AC9E-1388-27A4855B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5FD0D4A-A55E-F8E9-A654-1E75B6EC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90488"/>
            <a:ext cx="7931224" cy="1106264"/>
          </a:xfrm>
        </p:spPr>
        <p:txBody>
          <a:bodyPr/>
          <a:lstStyle/>
          <a:p>
            <a:r>
              <a:rPr lang="pt-BR" sz="4400" dirty="0">
                <a:latin typeface="+mn-lt"/>
              </a:rPr>
              <a:t>Equipe COEAM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D9C8C4-5A7F-8B3A-F138-B0EC7622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32150" r="6688" b="10100"/>
          <a:stretch/>
        </p:blipFill>
        <p:spPr>
          <a:xfrm>
            <a:off x="179512" y="1484784"/>
            <a:ext cx="868547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79669-B608-1BC4-86AF-D2A41CD8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0488"/>
            <a:ext cx="7704856" cy="1106264"/>
          </a:xfrm>
        </p:spPr>
        <p:txBody>
          <a:bodyPr/>
          <a:lstStyle/>
          <a:p>
            <a:pPr algn="ctr"/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Perspectivas 2024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06A9DC-FDE6-4B00-5B16-BB3A9AF4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68760"/>
            <a:ext cx="8640960" cy="51125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Continuidade Projetos Monitoramento </a:t>
            </a:r>
            <a:r>
              <a:rPr lang="pt-BR" sz="2300" dirty="0" err="1">
                <a:latin typeface="Poppins" panose="00000500000000000000" pitchFamily="2" charset="0"/>
                <a:cs typeface="Poppins" panose="00000500000000000000" pitchFamily="2" charset="0"/>
              </a:rPr>
              <a:t>TerraClass</a:t>
            </a: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, DETER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Projeto PCI até dezembro 2024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Participação de servidores INPE em Conselhos, Grupos e Câmaras técnicas da SEMAS/PA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Iniciativas com UFPA na área de SR e saúde e Geociências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Capacitação em Portal de dados </a:t>
            </a:r>
            <a:r>
              <a:rPr lang="pt-BR" sz="2300" dirty="0" err="1">
                <a:latin typeface="Poppins" panose="00000500000000000000" pitchFamily="2" charset="0"/>
                <a:cs typeface="Poppins" panose="00000500000000000000" pitchFamily="2" charset="0"/>
              </a:rPr>
              <a:t>TerraBrasilis</a:t>
            </a: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 para o Ministério Público e desdobramentos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Projetos de Capacitação Internacionais (JICA, FAO, OTCA) em elaboração/implantação</a:t>
            </a:r>
          </a:p>
          <a:p>
            <a:pPr>
              <a:spcAft>
                <a:spcPts val="600"/>
              </a:spcAft>
            </a:pPr>
            <a:r>
              <a:rPr lang="pt-BR" sz="2300" dirty="0">
                <a:latin typeface="Poppins" panose="00000500000000000000" pitchFamily="2" charset="0"/>
                <a:cs typeface="Poppins" panose="00000500000000000000" pitchFamily="2" charset="0"/>
              </a:rPr>
              <a:t>Atividades de campo – Projetos desenvolvidos no INPE</a:t>
            </a:r>
          </a:p>
        </p:txBody>
      </p:sp>
    </p:spTree>
    <p:extLst>
      <p:ext uri="{BB962C8B-B14F-4D97-AF65-F5344CB8AC3E}">
        <p14:creationId xmlns:p14="http://schemas.microsoft.com/office/powerpoint/2010/main" val="3616172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71F6D6-A3F8-7BFE-915E-754B06FB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4" r="17989"/>
          <a:stretch/>
        </p:blipFill>
        <p:spPr>
          <a:xfrm>
            <a:off x="-684584" y="0"/>
            <a:ext cx="9756576" cy="5148000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634A884F-42BA-15E2-28EF-66CD57775C28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5625876"/>
            <a:ext cx="3892550" cy="1246188"/>
          </a:xfrm>
          <a:prstGeom prst="rect">
            <a:avLst/>
          </a:prstGeom>
        </p:spPr>
        <p:txBody>
          <a:bodyPr lIns="84406" tIns="42203" rIns="84406" bIns="4220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3323" b="1" dirty="0">
                <a:solidFill>
                  <a:srgbClr val="008000"/>
                </a:solidFill>
              </a:rPr>
              <a:t>Grata!</a:t>
            </a:r>
          </a:p>
          <a:p>
            <a:pPr algn="r" fontAlgn="auto">
              <a:spcAft>
                <a:spcPts val="0"/>
              </a:spcAft>
              <a:defRPr/>
            </a:pPr>
            <a:r>
              <a:rPr lang="pt-BR" sz="2215" b="1" i="1" dirty="0">
                <a:solidFill>
                  <a:srgbClr val="008000"/>
                </a:solidFill>
                <a:cs typeface="Calibri" pitchFamily="34" charset="0"/>
              </a:rPr>
              <a:t>alessandra.gomes@inpe.br</a:t>
            </a:r>
            <a:endParaRPr lang="pt-BR" sz="1846" b="1" i="1" dirty="0">
              <a:solidFill>
                <a:srgbClr val="008000"/>
              </a:solidFill>
              <a:cs typeface="Calibri" pitchFamily="34" charset="0"/>
            </a:endParaRPr>
          </a:p>
          <a:p>
            <a:pPr algn="r" fontAlgn="auto">
              <a:spcAft>
                <a:spcPts val="0"/>
              </a:spcAft>
              <a:defRPr/>
            </a:pPr>
            <a:endParaRPr lang="en-US" sz="3323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>
            <a:extLst>
              <a:ext uri="{FF2B5EF4-FFF2-40B4-BE49-F238E27FC236}">
                <a16:creationId xmlns:a16="http://schemas.microsoft.com/office/drawing/2014/main" id="{722F4EDE-65C5-DDB5-C952-82402189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260350"/>
            <a:ext cx="8459787" cy="898525"/>
          </a:xfrm>
        </p:spPr>
        <p:txBody>
          <a:bodyPr/>
          <a:lstStyle/>
          <a:p>
            <a:r>
              <a:rPr lang="pt-BR" altLang="pt-BR" sz="4000" b="1" dirty="0">
                <a:latin typeface="+mn-lt"/>
              </a:rPr>
              <a:t>Competências </a:t>
            </a:r>
            <a:r>
              <a:rPr lang="pt-BR" altLang="pt-BR" sz="4000" dirty="0">
                <a:latin typeface="+mn-lt"/>
              </a:rPr>
              <a:t>da COEAM</a:t>
            </a:r>
            <a:endParaRPr lang="pt-BR" altLang="pt-BR" sz="4000" b="1" dirty="0">
              <a:latin typeface="+mn-lt"/>
            </a:endParaRPr>
          </a:p>
        </p:txBody>
      </p:sp>
      <p:sp>
        <p:nvSpPr>
          <p:cNvPr id="12291" name="Espaço Reservado para Conteúdo 2">
            <a:extLst>
              <a:ext uri="{FF2B5EF4-FFF2-40B4-BE49-F238E27FC236}">
                <a16:creationId xmlns:a16="http://schemas.microsoft.com/office/drawing/2014/main" id="{86F76EDD-495A-34E6-B1D3-1A2A8DB9D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0768"/>
            <a:ext cx="8569077" cy="5472608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altLang="pt-BR" sz="2000" b="1" dirty="0"/>
              <a:t>Segundo  a portaria 897 de 03 de dezembro de 2008</a:t>
            </a:r>
            <a:r>
              <a:rPr lang="pt-BR" altLang="pt-BR" sz="2000" dirty="0"/>
              <a:t> 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br>
              <a:rPr lang="pt-BR" altLang="pt-BR" sz="1050" dirty="0"/>
            </a:br>
            <a:r>
              <a:rPr lang="pt-BR" altLang="pt-BR" sz="2000" b="1" dirty="0"/>
              <a:t>Art. 23 -</a:t>
            </a:r>
            <a:r>
              <a:rPr lang="pt-BR" altLang="pt-BR" sz="2000" dirty="0"/>
              <a:t> Ao Centro Regional da Amazônia compete:</a:t>
            </a:r>
            <a:br>
              <a:rPr lang="pt-BR" altLang="pt-BR" sz="2000" dirty="0"/>
            </a:br>
            <a:br>
              <a:rPr lang="pt-BR" altLang="pt-BR" sz="1600" dirty="0"/>
            </a:br>
            <a:r>
              <a:rPr lang="pt-BR" altLang="pt-BR" sz="2000" b="1" dirty="0"/>
              <a:t>I -</a:t>
            </a:r>
            <a:r>
              <a:rPr lang="pt-BR" altLang="pt-BR" sz="2000" dirty="0"/>
              <a:t> </a:t>
            </a:r>
            <a:r>
              <a:rPr lang="pt-BR" altLang="pt-BR" sz="2000" u="sng" dirty="0"/>
              <a:t>apoiar as atividades do INPE </a:t>
            </a:r>
            <a:r>
              <a:rPr lang="pt-BR" altLang="pt-BR" sz="2000" dirty="0"/>
              <a:t>realizadas nas unidades de Belém, Manaus e Boa Vista;</a:t>
            </a:r>
            <a:br>
              <a:rPr lang="pt-BR" altLang="pt-BR" sz="2000" dirty="0"/>
            </a:br>
            <a:r>
              <a:rPr lang="pt-BR" altLang="pt-BR" sz="2000" b="1" dirty="0"/>
              <a:t>II -</a:t>
            </a:r>
            <a:r>
              <a:rPr lang="pt-BR" altLang="pt-BR" sz="2000" dirty="0"/>
              <a:t> </a:t>
            </a:r>
            <a:r>
              <a:rPr lang="pt-BR" altLang="pt-BR" sz="2000" u="sng" dirty="0"/>
              <a:t>apoiar atividades de campo e de mapeamento</a:t>
            </a:r>
            <a:r>
              <a:rPr lang="pt-BR" altLang="pt-BR" sz="2000" dirty="0"/>
              <a:t> realizadas pela equipe do Centro Regional e/ou por outras equipes do INPE, na região amazônica;</a:t>
            </a:r>
            <a:br>
              <a:rPr lang="pt-BR" altLang="pt-BR" sz="2000" dirty="0"/>
            </a:br>
            <a:r>
              <a:rPr lang="pt-BR" altLang="pt-BR" sz="2000" b="1" dirty="0"/>
              <a:t>III -</a:t>
            </a:r>
            <a:r>
              <a:rPr lang="pt-BR" altLang="pt-BR" sz="2000" dirty="0"/>
              <a:t> </a:t>
            </a:r>
            <a:r>
              <a:rPr lang="pt-BR" altLang="pt-BR" sz="2000" u="sng" dirty="0"/>
              <a:t>manter e operar infraestrutura</a:t>
            </a:r>
            <a:r>
              <a:rPr lang="pt-BR" altLang="pt-BR" sz="2000" dirty="0"/>
              <a:t> de coleta e processamento de dados em suas instalações;</a:t>
            </a:r>
            <a:br>
              <a:rPr lang="pt-BR" altLang="pt-BR" sz="2000" dirty="0"/>
            </a:br>
            <a:r>
              <a:rPr lang="pt-BR" altLang="pt-BR" sz="2000" b="1" dirty="0"/>
              <a:t>IV -</a:t>
            </a:r>
            <a:r>
              <a:rPr lang="pt-BR" altLang="pt-BR" sz="2000" dirty="0"/>
              <a:t> </a:t>
            </a:r>
            <a:r>
              <a:rPr lang="pt-BR" altLang="pt-BR" sz="2000" u="sng" dirty="0"/>
              <a:t>difundir</a:t>
            </a:r>
            <a:r>
              <a:rPr lang="pt-BR" altLang="pt-BR" sz="2000" dirty="0"/>
              <a:t> a geotecnologia em sua região;</a:t>
            </a:r>
            <a:br>
              <a:rPr lang="pt-BR" altLang="pt-BR" sz="2000" dirty="0"/>
            </a:br>
            <a:r>
              <a:rPr lang="pt-BR" altLang="pt-BR" sz="2000" b="1" dirty="0"/>
              <a:t>V -</a:t>
            </a:r>
            <a:r>
              <a:rPr lang="pt-BR" altLang="pt-BR" sz="2000" dirty="0"/>
              <a:t> </a:t>
            </a:r>
            <a:r>
              <a:rPr lang="pt-BR" altLang="pt-BR" sz="2000" u="sng" dirty="0"/>
              <a:t>ser um centro internacional de difusão</a:t>
            </a:r>
            <a:r>
              <a:rPr lang="pt-BR" altLang="pt-BR" sz="2000" dirty="0"/>
              <a:t> de tecnologia de monitoramento orbital de florestas tropicais;</a:t>
            </a:r>
            <a:br>
              <a:rPr lang="pt-BR" altLang="pt-BR" sz="2000" dirty="0"/>
            </a:br>
            <a:r>
              <a:rPr lang="pt-BR" altLang="pt-BR" sz="2000" b="1" dirty="0"/>
              <a:t>VI -</a:t>
            </a:r>
            <a:r>
              <a:rPr lang="pt-BR" altLang="pt-BR" sz="2000" dirty="0"/>
              <a:t> realizar a </a:t>
            </a:r>
            <a:r>
              <a:rPr lang="pt-BR" altLang="pt-BR" sz="2000" u="sng" dirty="0"/>
              <a:t>administração</a:t>
            </a:r>
            <a:r>
              <a:rPr lang="pt-BR" altLang="pt-BR" sz="2000" dirty="0"/>
              <a:t> das atividades, dos recursos humanos e dos recursos financeiros movimentados pelo Centro Regional;</a:t>
            </a:r>
            <a:br>
              <a:rPr lang="pt-BR" altLang="pt-BR" sz="2000" dirty="0"/>
            </a:br>
            <a:r>
              <a:rPr lang="pt-BR" altLang="pt-BR" sz="2000" b="1" dirty="0"/>
              <a:t>VII -</a:t>
            </a:r>
            <a:r>
              <a:rPr lang="pt-BR" altLang="pt-BR" sz="2000" dirty="0"/>
              <a:t> atuar em outras atividades que lhe forem atribuídas pertinentes à sua área de competência.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A0D8FBD-69EE-F9F5-269A-C1088CAD2A84}"/>
              </a:ext>
            </a:extLst>
          </p:cNvPr>
          <p:cNvSpPr/>
          <p:nvPr/>
        </p:nvSpPr>
        <p:spPr bwMode="auto">
          <a:xfrm>
            <a:off x="5076056" y="5589240"/>
            <a:ext cx="3960440" cy="12687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umanist 777 Bold BT" charset="0"/>
              <a:ea typeface="Humanist 777 Bold BT" charset="0"/>
              <a:cs typeface="Humanist 777 Bold BT" charset="0"/>
              <a:sym typeface="Humanist 777 Bold BT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FEF0EE-9B63-B9C9-82D8-1BDF6B1EC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6" t="19522" r="23595" b="12103"/>
          <a:stretch/>
        </p:blipFill>
        <p:spPr>
          <a:xfrm>
            <a:off x="786328" y="1196752"/>
            <a:ext cx="7818120" cy="550926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4B8FD36-E512-D1D5-1159-05BFAFFF944F}"/>
              </a:ext>
            </a:extLst>
          </p:cNvPr>
          <p:cNvSpPr/>
          <p:nvPr/>
        </p:nvSpPr>
        <p:spPr>
          <a:xfrm>
            <a:off x="3316942" y="5263520"/>
            <a:ext cx="429756" cy="26520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307B13-7762-62BC-AF30-FF2770821BD0}"/>
              </a:ext>
            </a:extLst>
          </p:cNvPr>
          <p:cNvSpPr/>
          <p:nvPr/>
        </p:nvSpPr>
        <p:spPr>
          <a:xfrm>
            <a:off x="4792618" y="2628900"/>
            <a:ext cx="613772" cy="315743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56A942-CF05-6E1D-7134-B3F60368A82C}"/>
              </a:ext>
            </a:extLst>
          </p:cNvPr>
          <p:cNvSpPr/>
          <p:nvPr/>
        </p:nvSpPr>
        <p:spPr>
          <a:xfrm>
            <a:off x="5572060" y="3665632"/>
            <a:ext cx="2392308" cy="440825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729E462-E802-FE7D-2571-9E9830648CFA}"/>
              </a:ext>
            </a:extLst>
          </p:cNvPr>
          <p:cNvSpPr txBox="1">
            <a:spLocks/>
          </p:cNvSpPr>
          <p:nvPr/>
        </p:nvSpPr>
        <p:spPr bwMode="auto">
          <a:xfrm>
            <a:off x="683568" y="90488"/>
            <a:ext cx="8003232" cy="110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pt-BR" dirty="0"/>
              <a:t>Organograma - INPE</a:t>
            </a:r>
          </a:p>
        </p:txBody>
      </p:sp>
    </p:spTree>
    <p:extLst>
      <p:ext uri="{BB962C8B-B14F-4D97-AF65-F5344CB8AC3E}">
        <p14:creationId xmlns:p14="http://schemas.microsoft.com/office/powerpoint/2010/main" val="31597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79669-B608-1BC4-86AF-D2A41CD8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90488"/>
            <a:ext cx="7704856" cy="1106264"/>
          </a:xfrm>
        </p:spPr>
        <p:txBody>
          <a:bodyPr/>
          <a:lstStyle/>
          <a:p>
            <a:pPr algn="ctr"/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ATIVIDADES - COEAM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06A9DC-FDE6-4B00-5B16-BB3A9AF4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72" y="1457400"/>
            <a:ext cx="8219256" cy="4707904"/>
          </a:xfrm>
        </p:spPr>
        <p:txBody>
          <a:bodyPr/>
          <a:lstStyle/>
          <a:p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PROJETO DETER Amazônia</a:t>
            </a:r>
          </a:p>
          <a:p>
            <a:pPr lvl="1"/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Dados diários</a:t>
            </a:r>
          </a:p>
          <a:p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PROJETO DETER Cerrado</a:t>
            </a:r>
          </a:p>
          <a:p>
            <a:pPr lvl="1"/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Dados diários</a:t>
            </a:r>
          </a:p>
          <a:p>
            <a:r>
              <a:rPr lang="pt-B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TerraClass</a:t>
            </a:r>
            <a:endParaRPr lang="pt-B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Dados </a:t>
            </a:r>
            <a:r>
              <a:rPr lang="pt-BR" sz="1800" dirty="0" err="1">
                <a:latin typeface="Poppins" panose="00000500000000000000" pitchFamily="2" charset="0"/>
                <a:cs typeface="Poppins" panose="00000500000000000000" pitchFamily="2" charset="0"/>
              </a:rPr>
              <a:t>bi-anuais</a:t>
            </a: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 e perspectiva de </a:t>
            </a:r>
            <a:r>
              <a:rPr lang="pt-BR" sz="1800" dirty="0" err="1">
                <a:latin typeface="Poppins" panose="00000500000000000000" pitchFamily="2" charset="0"/>
                <a:cs typeface="Poppins" panose="00000500000000000000" pitchFamily="2" charset="0"/>
              </a:rPr>
              <a:t>TerraClass</a:t>
            </a: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 Brasil (anual)</a:t>
            </a:r>
          </a:p>
          <a:p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Capacitação</a:t>
            </a:r>
          </a:p>
          <a:p>
            <a:pPr lvl="1"/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Perspectivas internacionais (JICA, OTCA e FAO)</a:t>
            </a:r>
          </a:p>
          <a:p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Outros</a:t>
            </a:r>
          </a:p>
          <a:p>
            <a:pPr lvl="1"/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Evento de SR Internacional 2024</a:t>
            </a:r>
          </a:p>
          <a:p>
            <a:pPr lvl="1"/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Apoio pesquisas (DIOTG/Raios/IBGE)</a:t>
            </a:r>
          </a:p>
          <a:p>
            <a:pPr lvl="1"/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Sensoriamento Remoto &amp; Saúde</a:t>
            </a:r>
          </a:p>
          <a:p>
            <a:pPr lvl="1"/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Participação em Eventos e Conselhos -  SEMAS/PA</a:t>
            </a:r>
            <a:endParaRPr lang="pt-B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pt-B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14" descr="logo_DETER-B_horizontal_colorido.jpg">
            <a:extLst>
              <a:ext uri="{FF2B5EF4-FFF2-40B4-BE49-F238E27FC236}">
                <a16:creationId xmlns:a16="http://schemas.microsoft.com/office/drawing/2014/main" id="{EA613280-A20A-5287-48DF-D8AD76E6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928" y="1613481"/>
            <a:ext cx="1782902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 descr="terraclass_horizontal_color.png">
            <a:extLst>
              <a:ext uri="{FF2B5EF4-FFF2-40B4-BE49-F238E27FC236}">
                <a16:creationId xmlns:a16="http://schemas.microsoft.com/office/drawing/2014/main" id="{E6E618DD-8F34-A4C2-92E3-6B1A0B86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66" y="2446084"/>
            <a:ext cx="201947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Agrupar 2">
            <a:extLst>
              <a:ext uri="{FF2B5EF4-FFF2-40B4-BE49-F238E27FC236}">
                <a16:creationId xmlns:a16="http://schemas.microsoft.com/office/drawing/2014/main" id="{684B30B0-DCD2-2F95-3324-68846185AE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69830" y="2983196"/>
            <a:ext cx="2011798" cy="360000"/>
            <a:chOff x="3027363" y="2133600"/>
            <a:chExt cx="1976437" cy="354013"/>
          </a:xfrm>
        </p:grpSpPr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C8C01003-42A1-BB67-B4B0-586E60A67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363" y="2133600"/>
              <a:ext cx="1079500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agem 10">
              <a:extLst>
                <a:ext uri="{FF2B5EF4-FFF2-40B4-BE49-F238E27FC236}">
                  <a16:creationId xmlns:a16="http://schemas.microsoft.com/office/drawing/2014/main" id="{7D91B097-20B6-AE51-B373-ADFF126E4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150" y="2176463"/>
              <a:ext cx="75565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Imagem 6" descr="S_COR.gif">
            <a:extLst>
              <a:ext uri="{FF2B5EF4-FFF2-40B4-BE49-F238E27FC236}">
                <a16:creationId xmlns:a16="http://schemas.microsoft.com/office/drawing/2014/main" id="{E77267EF-315C-CE15-8035-0265FA7B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15" y="3940219"/>
            <a:ext cx="1715381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10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428FEC96-B8D0-C1E1-88DA-AEFD2FEF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90488"/>
            <a:ext cx="8075612" cy="1106487"/>
          </a:xfrm>
        </p:spPr>
        <p:txBody>
          <a:bodyPr/>
          <a:lstStyle/>
          <a:p>
            <a:pPr algn="ctr"/>
            <a:r>
              <a:rPr lang="pt-BR" altLang="pt-BR" dirty="0"/>
              <a:t>Processo de desflorestamento na Amazônia</a:t>
            </a:r>
          </a:p>
        </p:txBody>
      </p:sp>
      <p:grpSp>
        <p:nvGrpSpPr>
          <p:cNvPr id="15363" name="Agrupar 6">
            <a:extLst>
              <a:ext uri="{FF2B5EF4-FFF2-40B4-BE49-F238E27FC236}">
                <a16:creationId xmlns:a16="http://schemas.microsoft.com/office/drawing/2014/main" id="{91FD2DED-1376-8B33-1539-B066B972D529}"/>
              </a:ext>
            </a:extLst>
          </p:cNvPr>
          <p:cNvGrpSpPr>
            <a:grpSpLocks/>
          </p:cNvGrpSpPr>
          <p:nvPr/>
        </p:nvGrpSpPr>
        <p:grpSpPr bwMode="auto">
          <a:xfrm>
            <a:off x="495300" y="1244600"/>
            <a:ext cx="8153400" cy="1800225"/>
            <a:chOff x="533607" y="1772816"/>
            <a:chExt cx="8153193" cy="1800200"/>
          </a:xfrm>
        </p:grpSpPr>
        <p:pic>
          <p:nvPicPr>
            <p:cNvPr id="15371" name="Imagem 4">
              <a:extLst>
                <a:ext uri="{FF2B5EF4-FFF2-40B4-BE49-F238E27FC236}">
                  <a16:creationId xmlns:a16="http://schemas.microsoft.com/office/drawing/2014/main" id="{52B0450B-4E21-5C32-5F4D-BA44A054E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"/>
            <a:stretch>
              <a:fillRect/>
            </a:stretch>
          </p:blipFill>
          <p:spPr bwMode="auto">
            <a:xfrm>
              <a:off x="533607" y="1772816"/>
              <a:ext cx="8153193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2" name="Retângulo 5">
              <a:extLst>
                <a:ext uri="{FF2B5EF4-FFF2-40B4-BE49-F238E27FC236}">
                  <a16:creationId xmlns:a16="http://schemas.microsoft.com/office/drawing/2014/main" id="{7E22AD3E-DF40-BC8D-CA15-3DADA357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1988840"/>
              <a:ext cx="1296144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1pPr>
              <a:lvl2pPr marL="742950" indent="-285750"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2pPr>
              <a:lvl3pPr marL="1143000" indent="-228600"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3pPr>
              <a:lvl4pPr marL="1600200" indent="-228600"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4pPr>
              <a:lvl5pPr marL="2057400" indent="-228600"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Humanist 777 Bold BT" charset="0"/>
                  <a:ea typeface="Humanist 777 Bold BT" charset="0"/>
                  <a:cs typeface="Humanist 777 Bold BT" charset="0"/>
                  <a:sym typeface="Humanist 777 Bold BT" charset="0"/>
                </a:defRPr>
              </a:lvl9pPr>
            </a:lstStyle>
            <a:p>
              <a:pPr eaLnBrk="1"/>
              <a:endParaRPr lang="pt-BR" altLang="pt-BR"/>
            </a:p>
          </p:txBody>
        </p:sp>
      </p:grpSp>
      <p:pic>
        <p:nvPicPr>
          <p:cNvPr id="15364" name="Imagem 7">
            <a:extLst>
              <a:ext uri="{FF2B5EF4-FFF2-40B4-BE49-F238E27FC236}">
                <a16:creationId xmlns:a16="http://schemas.microsoft.com/office/drawing/2014/main" id="{F02B962F-A40A-983A-E707-9F4CB8FE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00603"/>
            <a:ext cx="20510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4">
            <a:extLst>
              <a:ext uri="{FF2B5EF4-FFF2-40B4-BE49-F238E27FC236}">
                <a16:creationId xmlns:a16="http://schemas.microsoft.com/office/drawing/2014/main" id="{6B412D4A-422A-61A4-EF81-4933BE6B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40513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9E4DCAC1-F04B-12DF-3946-E411500997C4}"/>
              </a:ext>
            </a:extLst>
          </p:cNvPr>
          <p:cNvGraphicFramePr/>
          <p:nvPr/>
        </p:nvGraphicFramePr>
        <p:xfrm>
          <a:off x="443813" y="2982889"/>
          <a:ext cx="8528134" cy="100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368" name="Espaço Reservado para Conteúdo 7">
            <a:extLst>
              <a:ext uri="{FF2B5EF4-FFF2-40B4-BE49-F238E27FC236}">
                <a16:creationId xmlns:a16="http://schemas.microsoft.com/office/drawing/2014/main" id="{7268518C-C3E5-5D19-3DE4-BEA7923A7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9887" y="5128634"/>
            <a:ext cx="1260475" cy="785813"/>
          </a:xfrm>
        </p:spPr>
      </p:pic>
      <p:pic>
        <p:nvPicPr>
          <p:cNvPr id="15369" name="Imagem 14" descr="logo_DETER-B_horizontal_colorido.png">
            <a:extLst>
              <a:ext uri="{FF2B5EF4-FFF2-40B4-BE49-F238E27FC236}">
                <a16:creationId xmlns:a16="http://schemas.microsoft.com/office/drawing/2014/main" id="{F75EECF0-9061-DB1C-5654-838A57FD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204041"/>
            <a:ext cx="16192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Imagem 2">
            <a:extLst>
              <a:ext uri="{FF2B5EF4-FFF2-40B4-BE49-F238E27FC236}">
                <a16:creationId xmlns:a16="http://schemas.microsoft.com/office/drawing/2014/main" id="{61B5B79B-B2D3-A9AE-15A2-54C9C0D2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5" y="3853149"/>
            <a:ext cx="1543050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83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979CEB37-E88E-6BFD-919F-33D5E468AA20}"/>
              </a:ext>
            </a:extLst>
          </p:cNvPr>
          <p:cNvSpPr txBox="1"/>
          <p:nvPr/>
        </p:nvSpPr>
        <p:spPr>
          <a:xfrm>
            <a:off x="251520" y="1916832"/>
            <a:ext cx="8743296" cy="335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sz="40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0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PROJETO PRODES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sz="18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2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Detecção de desmatamento da Amazônia Legal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200" b="1" dirty="0">
                <a:solidFill>
                  <a:srgbClr val="0070C0"/>
                </a:solidFill>
                <a:latin typeface="+mn-lt"/>
                <a:ea typeface="Poppins SemiBold"/>
                <a:cs typeface="Poppins SemiBold"/>
                <a:sym typeface="Poppins SemiBold"/>
              </a:rPr>
              <a:t>Estimativa total de desflorestamento da Amazônia Legal</a:t>
            </a:r>
            <a:endParaRPr sz="1200" b="1" dirty="0">
              <a:solidFill>
                <a:srgbClr val="0070C0"/>
              </a:solidFill>
              <a:latin typeface="+mn-lt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65646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DE8807-DBCC-34E1-BE77-568C255E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578452"/>
            <a:ext cx="5115813" cy="2463988"/>
          </a:xfrm>
          <a:prstGeom prst="rect">
            <a:avLst/>
          </a:prstGeom>
        </p:spPr>
      </p:pic>
      <p:pic>
        <p:nvPicPr>
          <p:cNvPr id="17411" name="Picture 4">
            <a:extLst>
              <a:ext uri="{FF2B5EF4-FFF2-40B4-BE49-F238E27FC236}">
                <a16:creationId xmlns:a16="http://schemas.microsoft.com/office/drawing/2014/main" id="{21D18E32-D9B2-3BCD-7554-D9D9265F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41" y="2102007"/>
            <a:ext cx="281940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itle 1">
            <a:extLst>
              <a:ext uri="{FF2B5EF4-FFF2-40B4-BE49-F238E27FC236}">
                <a16:creationId xmlns:a16="http://schemas.microsoft.com/office/drawing/2014/main" id="{DFF9D7CD-95EB-5841-9A1D-041B3A77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0"/>
            <a:ext cx="8215313" cy="1143000"/>
          </a:xfrm>
        </p:spPr>
        <p:txBody>
          <a:bodyPr/>
          <a:lstStyle/>
          <a:p>
            <a:pPr algn="ctr"/>
            <a:r>
              <a:rPr lang="en-US" altLang="pt-BR" dirty="0">
                <a:latin typeface="Calibri" panose="020F0502020204030204" pitchFamily="34" charset="0"/>
              </a:rPr>
              <a:t>PRODES</a:t>
            </a:r>
            <a:br>
              <a:rPr lang="en-US" altLang="pt-BR" dirty="0">
                <a:latin typeface="Calibri" panose="020F0502020204030204" pitchFamily="34" charset="0"/>
              </a:rPr>
            </a:br>
            <a:r>
              <a:rPr lang="en-US" altLang="pt-BR" sz="2400" dirty="0" err="1">
                <a:latin typeface="Calibri" panose="020F0502020204030204" pitchFamily="34" charset="0"/>
              </a:rPr>
              <a:t>Projeto</a:t>
            </a:r>
            <a:r>
              <a:rPr lang="en-US" altLang="pt-BR" sz="2400" dirty="0">
                <a:latin typeface="Calibri" panose="020F0502020204030204" pitchFamily="34" charset="0"/>
              </a:rPr>
              <a:t> de </a:t>
            </a:r>
            <a:r>
              <a:rPr lang="en-US" altLang="pt-BR" sz="2400" dirty="0" err="1">
                <a:latin typeface="Calibri" panose="020F0502020204030204" pitchFamily="34" charset="0"/>
              </a:rPr>
              <a:t>Monitoramento</a:t>
            </a:r>
            <a:r>
              <a:rPr lang="en-US" altLang="pt-BR" sz="2400" dirty="0">
                <a:latin typeface="Calibri" panose="020F0502020204030204" pitchFamily="34" charset="0"/>
              </a:rPr>
              <a:t> de </a:t>
            </a:r>
            <a:r>
              <a:rPr lang="en-US" altLang="pt-BR" sz="2400" dirty="0" err="1">
                <a:latin typeface="Calibri" panose="020F0502020204030204" pitchFamily="34" charset="0"/>
              </a:rPr>
              <a:t>Desflorestamento</a:t>
            </a:r>
            <a:br>
              <a:rPr lang="en-US" altLang="pt-BR" sz="2400" dirty="0">
                <a:latin typeface="Calibri" panose="020F0502020204030204" pitchFamily="34" charset="0"/>
              </a:rPr>
            </a:br>
            <a:r>
              <a:rPr lang="en-US" altLang="pt-BR" sz="2400" dirty="0">
                <a:latin typeface="Calibri" panose="020F0502020204030204" pitchFamily="34" charset="0"/>
              </a:rPr>
              <a:t> </a:t>
            </a:r>
            <a:r>
              <a:rPr lang="en-US" altLang="pt-BR" sz="2400" dirty="0" err="1">
                <a:latin typeface="Calibri" panose="020F0502020204030204" pitchFamily="34" charset="0"/>
              </a:rPr>
              <a:t>na</a:t>
            </a:r>
            <a:r>
              <a:rPr lang="en-US" altLang="pt-BR" sz="2400" dirty="0">
                <a:latin typeface="Calibri" panose="020F0502020204030204" pitchFamily="34" charset="0"/>
              </a:rPr>
              <a:t> Amazônia Legal </a:t>
            </a:r>
            <a:endParaRPr lang="en-US" altLang="pt-BR" dirty="0">
              <a:latin typeface="Calibri" panose="020F0502020204030204" pitchFamily="34" charset="0"/>
            </a:endParaRPr>
          </a:p>
        </p:txBody>
      </p:sp>
      <p:sp>
        <p:nvSpPr>
          <p:cNvPr id="17413" name="CaixaDeTexto 6">
            <a:extLst>
              <a:ext uri="{FF2B5EF4-FFF2-40B4-BE49-F238E27FC236}">
                <a16:creationId xmlns:a16="http://schemas.microsoft.com/office/drawing/2014/main" id="{5E0A55CB-978A-EDFC-8A62-808156894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" y="6051759"/>
            <a:ext cx="9136063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7D"/>
              </a:buClr>
              <a:buSzPct val="75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1pPr>
            <a:lvl2pPr marL="742950" indent="-285750">
              <a:spcBef>
                <a:spcPts val="600"/>
              </a:spcBef>
              <a:buClr>
                <a:srgbClr val="00007D"/>
              </a:buClr>
              <a:buSzPct val="80000"/>
              <a:buChar char="◻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2pPr>
            <a:lvl3pPr marL="1143000" indent="-228600">
              <a:spcBef>
                <a:spcPts val="600"/>
              </a:spcBef>
              <a:buClr>
                <a:srgbClr val="00007D"/>
              </a:buClr>
              <a:buSzPct val="65000"/>
              <a:buChar char="■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3pPr>
            <a:lvl4pPr marL="1600200" indent="-228600">
              <a:spcBef>
                <a:spcPts val="600"/>
              </a:spcBef>
              <a:buClr>
                <a:srgbClr val="00007D"/>
              </a:buClr>
              <a:buSzPct val="70000"/>
              <a:buChar char="◻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4pPr>
            <a:lvl5pPr marL="2057400" indent="-228600">
              <a:spcBef>
                <a:spcPts val="600"/>
              </a:spcBef>
              <a:buClr>
                <a:srgbClr val="00007D"/>
              </a:buClr>
              <a:buSzPct val="100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100000"/>
              <a:buChar char="▪"/>
              <a:defRPr sz="2800">
                <a:solidFill>
                  <a:srgbClr val="000000"/>
                </a:solidFill>
                <a:latin typeface="Humanist 777 Bold BT" charset="0"/>
                <a:ea typeface="Humanist 777 Bold BT" charset="0"/>
                <a:cs typeface="Humanist 777 Bold BT" charset="0"/>
                <a:sym typeface="Humanist 777 Bold BT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800" b="1" dirty="0"/>
              <a:t>DADO OFICIAL DE DESMATAMENTO DO PAÍS!!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800" b="1" dirty="0"/>
              <a:t>Imagens de média resolução espacial</a:t>
            </a:r>
            <a:r>
              <a:rPr lang="en-US" altLang="pt-BR" sz="1800" b="1" dirty="0"/>
              <a:t>: Landsat, CBERS, DMC, DEIMOS,  </a:t>
            </a:r>
            <a:r>
              <a:rPr lang="en-US" altLang="pt-BR" sz="1800" b="1" dirty="0" err="1"/>
              <a:t>ResourceSat</a:t>
            </a:r>
            <a:r>
              <a:rPr lang="en-US" altLang="pt-BR" sz="1800" b="1" dirty="0"/>
              <a:t>.</a:t>
            </a:r>
            <a:endParaRPr lang="en-US" altLang="pt-BR" sz="1800" b="1" dirty="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849213B-22C8-BFD4-E7D0-6F624256DB96}"/>
              </a:ext>
            </a:extLst>
          </p:cNvPr>
          <p:cNvSpPr/>
          <p:nvPr/>
        </p:nvSpPr>
        <p:spPr>
          <a:xfrm>
            <a:off x="4252913" y="2860675"/>
            <a:ext cx="5334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pic>
        <p:nvPicPr>
          <p:cNvPr id="17415" name="Picture 2">
            <a:extLst>
              <a:ext uri="{FF2B5EF4-FFF2-40B4-BE49-F238E27FC236}">
                <a16:creationId xmlns:a16="http://schemas.microsoft.com/office/drawing/2014/main" id="{6B5DF963-4863-9EA3-DEAE-53ADE6F4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48" y="4384676"/>
            <a:ext cx="1676400" cy="1571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eliz_Natal_D350_F02">
            <a:extLst>
              <a:ext uri="{FF2B5EF4-FFF2-40B4-BE49-F238E27FC236}">
                <a16:creationId xmlns:a16="http://schemas.microsoft.com/office/drawing/2014/main" id="{2B6EC62D-09B5-866B-84A0-B7EF22EB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68288" y="3914776"/>
            <a:ext cx="2286000" cy="166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2FF74EE3-710A-3431-6373-592D929BCFBA}"/>
              </a:ext>
            </a:extLst>
          </p:cNvPr>
          <p:cNvSpPr txBox="1">
            <a:spLocks/>
          </p:cNvSpPr>
          <p:nvPr/>
        </p:nvSpPr>
        <p:spPr>
          <a:xfrm>
            <a:off x="1259631" y="1370856"/>
            <a:ext cx="7876431" cy="8627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000" b="1" dirty="0">
                <a:solidFill>
                  <a:srgbClr val="000090"/>
                </a:solidFill>
                <a:latin typeface="Calibri" pitchFamily="34" charset="0"/>
              </a:rPr>
              <a:t>PRODES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: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estimativa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anual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de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desmatamento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do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tipo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corte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raso</a:t>
            </a:r>
            <a:endParaRPr lang="en-US" sz="2000" dirty="0">
              <a:solidFill>
                <a:srgbClr val="000090"/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Projeto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mais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longevo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de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monitoramento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contínuo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de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desflorestamento</a:t>
            </a:r>
            <a:r>
              <a:rPr lang="en-US" sz="2000" dirty="0">
                <a:solidFill>
                  <a:srgbClr val="000090"/>
                </a:solidFill>
                <a:latin typeface="Calibri" pitchFamily="34" charset="0"/>
              </a:rPr>
              <a:t> do </a:t>
            </a:r>
            <a:r>
              <a:rPr lang="en-US" sz="2000" dirty="0" err="1">
                <a:solidFill>
                  <a:srgbClr val="000090"/>
                </a:solidFill>
                <a:latin typeface="Calibri" pitchFamily="34" charset="0"/>
              </a:rPr>
              <a:t>mundo</a:t>
            </a:r>
            <a:endParaRPr lang="en-US" sz="2000" dirty="0">
              <a:solidFill>
                <a:srgbClr val="000090"/>
              </a:solidFill>
              <a:latin typeface="Calibri" pitchFamily="34" charset="0"/>
            </a:endParaRPr>
          </a:p>
        </p:txBody>
      </p:sp>
      <p:pic>
        <p:nvPicPr>
          <p:cNvPr id="17418" name="Espaço Reservado para Conteúdo 7">
            <a:extLst>
              <a:ext uri="{FF2B5EF4-FFF2-40B4-BE49-F238E27FC236}">
                <a16:creationId xmlns:a16="http://schemas.microsoft.com/office/drawing/2014/main" id="{1847BEE7-17D8-CA11-6E7D-27114051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" y="1357312"/>
            <a:ext cx="12096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20" name="Grupo 9">
            <a:extLst>
              <a:ext uri="{FF2B5EF4-FFF2-40B4-BE49-F238E27FC236}">
                <a16:creationId xmlns:a16="http://schemas.microsoft.com/office/drawing/2014/main" id="{8BB167BA-A9A5-F30B-3239-C8389CAF1C4F}"/>
              </a:ext>
            </a:extLst>
          </p:cNvPr>
          <p:cNvGrpSpPr>
            <a:grpSpLocks/>
          </p:cNvGrpSpPr>
          <p:nvPr/>
        </p:nvGrpSpPr>
        <p:grpSpPr bwMode="auto">
          <a:xfrm>
            <a:off x="745677" y="2473326"/>
            <a:ext cx="2895600" cy="1676400"/>
            <a:chOff x="3707904" y="2996952"/>
            <a:chExt cx="5379751" cy="3799655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D4573D3-9B12-50BA-C6F6-D7CDFE961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707904" y="2996952"/>
              <a:ext cx="5379751" cy="3799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187BEE85-43FA-B8FE-2DDC-F9BB272E3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5002702" y="3428731"/>
              <a:ext cx="4084953" cy="318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55554208"/>
      </p:ext>
    </p:extLst>
  </p:cSld>
  <p:clrMapOvr>
    <a:masterClrMapping/>
  </p:clrMapOvr>
</p:sld>
</file>

<file path=ppt/theme/theme1.xml><?xml version="1.0" encoding="utf-8"?>
<a:theme xmlns:a="http://schemas.openxmlformats.org/drawingml/2006/main" name="2_Pixel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2_Pixel">
      <a:majorFont>
        <a:latin typeface="Arial"/>
        <a:ea typeface=""/>
        <a:cs typeface="Arial"/>
      </a:majorFont>
      <a:minorFont>
        <a:latin typeface="Humanist 777 Bold BT"/>
        <a:ea typeface="Humanist 777 Bold BT"/>
        <a:cs typeface="Humanist 777 Bold B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Pixel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2_Pixel">
      <a:majorFont>
        <a:latin typeface="Arial"/>
        <a:ea typeface=""/>
        <a:cs typeface="Arial"/>
      </a:majorFont>
      <a:minorFont>
        <a:latin typeface="Humanist 777 Bold BT"/>
        <a:ea typeface="Humanist 777 Bold BT"/>
        <a:cs typeface="Humanist 777 Bold B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ixel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2_Pixel - Default">
      <a:majorFont>
        <a:latin typeface="Arial"/>
        <a:ea typeface=""/>
        <a:cs typeface="Arial"/>
      </a:majorFont>
      <a:minorFont>
        <a:latin typeface="Humanist 777 Bold BT"/>
        <a:ea typeface="Humanist 777 Bold BT"/>
        <a:cs typeface="Humanist 777 Bold B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ixel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2_Pixel - Default">
      <a:majorFont>
        <a:latin typeface="Arial"/>
        <a:ea typeface=""/>
        <a:cs typeface="Arial"/>
      </a:majorFont>
      <a:minorFont>
        <a:latin typeface="Humanist 777 Bold BT"/>
        <a:ea typeface="Humanist 777 Bold BT"/>
        <a:cs typeface="Humanist 777 Bold B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umanist 777 Bold BT" charset="0"/>
            <a:ea typeface="Humanist 777 Bold BT" charset="0"/>
            <a:cs typeface="Humanist 777 Bold BT" charset="0"/>
            <a:sym typeface="Humanist 777 Bold B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</TotalTime>
  <Words>1403</Words>
  <Application>Microsoft Office PowerPoint</Application>
  <PresentationFormat>Apresentação na tela (4:3)</PresentationFormat>
  <Paragraphs>242</Paragraphs>
  <Slides>39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39</vt:i4>
      </vt:variant>
    </vt:vector>
  </HeadingPairs>
  <TitlesOfParts>
    <vt:vector size="57" baseType="lpstr">
      <vt:lpstr>Arial</vt:lpstr>
      <vt:lpstr>Arial Black</vt:lpstr>
      <vt:lpstr>Arial Unicode MS</vt:lpstr>
      <vt:lpstr>Bahnschrift Light</vt:lpstr>
      <vt:lpstr>Calibri</vt:lpstr>
      <vt:lpstr>Fira Sans Extra Condensed Medium</vt:lpstr>
      <vt:lpstr>Humanist 777 Bold BT</vt:lpstr>
      <vt:lpstr>Poppins</vt:lpstr>
      <vt:lpstr>Poppins Light</vt:lpstr>
      <vt:lpstr>Poppins Medium</vt:lpstr>
      <vt:lpstr>Poppins Thin</vt:lpstr>
      <vt:lpstr>Times New Roman</vt:lpstr>
      <vt:lpstr>Verdana</vt:lpstr>
      <vt:lpstr>Wingdings</vt:lpstr>
      <vt:lpstr>2_Pixel</vt:lpstr>
      <vt:lpstr>3_Pixel</vt:lpstr>
      <vt:lpstr>2_Pixel - Default</vt:lpstr>
      <vt:lpstr>3_Pixel - Default</vt:lpstr>
      <vt:lpstr>Apresentação do PowerPoint</vt:lpstr>
      <vt:lpstr>Instalações - COEAM</vt:lpstr>
      <vt:lpstr>Apresentação do PowerPoint</vt:lpstr>
      <vt:lpstr>Competências da COEAM</vt:lpstr>
      <vt:lpstr>Apresentação do PowerPoint</vt:lpstr>
      <vt:lpstr>PRINCIPAIS ATIVIDADES - COEAM</vt:lpstr>
      <vt:lpstr>Processo de desflorestamento na Amazônia</vt:lpstr>
      <vt:lpstr>Apresentação do PowerPoint</vt:lpstr>
      <vt:lpstr>PRODES Projeto de Monitoramento de Desflorestamento  na Amazônia Legal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RECURSOS ÁUDIO-VISUAIS</vt:lpstr>
      <vt:lpstr>Apresentação do PowerPoint</vt:lpstr>
      <vt:lpstr>Cursos Presenciais – INPE </vt:lpstr>
      <vt:lpstr>RESULTADOS – 2010 - 2018</vt:lpstr>
      <vt:lpstr>Apresentação do PowerPoint</vt:lpstr>
      <vt:lpstr>Apresentação do PowerPoint</vt:lpstr>
      <vt:lpstr>Apresentação do PowerPoint</vt:lpstr>
      <vt:lpstr>Apresentação do PowerPoint</vt:lpstr>
      <vt:lpstr>Projeto Harmonize</vt:lpstr>
      <vt:lpstr>Projeto Harmonize</vt:lpstr>
      <vt:lpstr>Equipe COEAM</vt:lpstr>
      <vt:lpstr>Perspectivas 2024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Jacqueline</dc:creator>
  <cp:lastModifiedBy>Alessandra Gomes INPE</cp:lastModifiedBy>
  <cp:revision>161</cp:revision>
  <dcterms:modified xsi:type="dcterms:W3CDTF">2024-02-28T16:27:49Z</dcterms:modified>
</cp:coreProperties>
</file>